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6" r:id="rId1"/>
  </p:sldMasterIdLst>
  <p:notesMasterIdLst>
    <p:notesMasterId r:id="rId16"/>
  </p:notesMasterIdLst>
  <p:sldIdLst>
    <p:sldId id="445" r:id="rId2"/>
    <p:sldId id="489" r:id="rId3"/>
    <p:sldId id="464" r:id="rId4"/>
    <p:sldId id="463" r:id="rId5"/>
    <p:sldId id="460" r:id="rId6"/>
    <p:sldId id="497" r:id="rId7"/>
    <p:sldId id="493" r:id="rId8"/>
    <p:sldId id="490" r:id="rId9"/>
    <p:sldId id="495" r:id="rId10"/>
    <p:sldId id="498" r:id="rId11"/>
    <p:sldId id="486" r:id="rId12"/>
    <p:sldId id="499" r:id="rId13"/>
    <p:sldId id="492" r:id="rId14"/>
    <p:sldId id="496" r:id="rId15"/>
  </p:sldIdLst>
  <p:sldSz cx="9144000" cy="6858000" type="screen4x3"/>
  <p:notesSz cx="6858000" cy="9144000"/>
  <p:custDataLst>
    <p:tags r:id="rId1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99" userDrawn="1">
          <p15:clr>
            <a:srgbClr val="A4A3A4"/>
          </p15:clr>
        </p15:guide>
        <p15:guide id="2" orient="horz" pos="3997">
          <p15:clr>
            <a:srgbClr val="A4A3A4"/>
          </p15:clr>
        </p15:guide>
        <p15:guide id="3" pos="181">
          <p15:clr>
            <a:srgbClr val="A4A3A4"/>
          </p15:clr>
        </p15:guide>
        <p15:guide id="4" pos="5579">
          <p15:clr>
            <a:srgbClr val="A4A3A4"/>
          </p15:clr>
        </p15:guide>
        <p15:guide id="5" orient="horz" pos="1842">
          <p15:clr>
            <a:srgbClr val="A4A3A4"/>
          </p15:clr>
        </p15:guide>
        <p15:guide id="6" pos="2880">
          <p15:clr>
            <a:srgbClr val="A4A3A4"/>
          </p15:clr>
        </p15:guide>
        <p15:guide id="7" pos="2789">
          <p15:clr>
            <a:srgbClr val="A4A3A4"/>
          </p15:clr>
        </p15:guide>
        <p15:guide id="8" pos="2971">
          <p15:clr>
            <a:srgbClr val="A4A3A4"/>
          </p15:clr>
        </p15:guide>
        <p15:guide id="9" pos="1497">
          <p15:clr>
            <a:srgbClr val="A4A3A4"/>
          </p15:clr>
        </p15:guide>
        <p15:guide id="10" pos="26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FEF"/>
    <a:srgbClr val="DEEEEB"/>
    <a:srgbClr val="FFFFFF"/>
    <a:srgbClr val="FF5700"/>
    <a:srgbClr val="249840"/>
    <a:srgbClr val="004077"/>
    <a:srgbClr val="F8F8F8"/>
    <a:srgbClr val="007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6" autoAdjust="0"/>
    <p:restoredTop sz="92464" autoAdjust="0"/>
  </p:normalViewPr>
  <p:slideViewPr>
    <p:cSldViewPr showGuides="1">
      <p:cViewPr varScale="1">
        <p:scale>
          <a:sx n="104" d="100"/>
          <a:sy n="104" d="100"/>
        </p:scale>
        <p:origin x="-1854" y="-90"/>
      </p:cViewPr>
      <p:guideLst>
        <p:guide orient="horz" pos="799"/>
        <p:guide orient="horz" pos="3997"/>
        <p:guide orient="horz" pos="1842"/>
        <p:guide pos="181"/>
        <p:guide pos="5579"/>
        <p:guide pos="2880"/>
        <p:guide pos="2789"/>
        <p:guide pos="2971"/>
        <p:guide pos="1497"/>
        <p:guide pos="265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670448516381188"/>
          <c:y val="0.26864850774142485"/>
          <c:w val="0.15553375580930393"/>
          <c:h val="0.27781004606614679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5.9013868956218941E-3"/>
          <c:y val="0.74122920131261849"/>
          <c:w val="0.65098713434642519"/>
          <c:h val="0.17759366634948021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т/период </a:t>
            </a:r>
            <a:r>
              <a:rPr lang="ru-RU" dirty="0" err="1"/>
              <a:t>техперевооружения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Лист1!$A$2:$B$2</c:f>
              <c:strCache>
                <c:ptCount val="2"/>
                <c:pt idx="0">
                  <c:v>т/год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C33-4F1F-98EF-E92400B8871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C33-4F1F-98EF-E92400B8871C}"/>
              </c:ext>
            </c:extLst>
          </c:dPt>
          <c:cat>
            <c:strRef>
              <c:f>Лист1!$C$1:$D$1</c:f>
              <c:strCache>
                <c:ptCount val="2"/>
                <c:pt idx="0">
                  <c:v>IV класс</c:v>
                </c:pt>
                <c:pt idx="1">
                  <c:v>V класс</c:v>
                </c:pt>
              </c:strCache>
            </c:strRef>
          </c:cat>
          <c:val>
            <c:numRef>
              <c:f>Лист1!$C$2:$D$2</c:f>
              <c:numCache>
                <c:formatCode>General</c:formatCode>
                <c:ptCount val="2"/>
                <c:pt idx="0">
                  <c:v>105.06100000000002</c:v>
                </c:pt>
                <c:pt idx="1">
                  <c:v>23.1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C33-4F1F-98EF-E92400B887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72A3D-889F-4515-BECA-92F105A236E7}" type="datetimeFigureOut">
              <a:rPr lang="ru-RU" smtClean="0"/>
              <a:pPr/>
              <a:t>28.05.2020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E3FC5-43CC-4D24-A57A-5AB299F7CC7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512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+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E3FC5-43CC-4D24-A57A-5AB299F7CC7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933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E3FC5-43CC-4D24-A57A-5AB299F7CC7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84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TitleSlid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0" y="3608388"/>
            <a:ext cx="4284663" cy="2160587"/>
          </a:xfrm>
        </p:spPr>
        <p:txBody>
          <a:bodyPr anchor="t">
            <a:noAutofit/>
          </a:bodyPr>
          <a:lstStyle>
            <a:lvl1pPr>
              <a:defRPr sz="220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338" y="5445124"/>
            <a:ext cx="4157662" cy="216000"/>
          </a:xfrm>
        </p:spPr>
        <p:txBody>
          <a:bodyPr>
            <a:normAutofit/>
          </a:bodyPr>
          <a:lstStyle>
            <a:lvl1pPr marL="0" indent="0" algn="l">
              <a:buNone/>
              <a:defRPr sz="14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Введите название предприятия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87338" y="5674156"/>
            <a:ext cx="4140000" cy="215444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dirty="0" smtClean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ru-RU" dirty="0"/>
              <a:t>Введите название подразделения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8" y="5900956"/>
            <a:ext cx="4140000" cy="215444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baseline="0" dirty="0" smtClean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ru-RU" dirty="0"/>
              <a:t>Введите имя автора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6127756"/>
            <a:ext cx="4140000" cy="215444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dirty="0" smtClean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ru-RU" dirty="0"/>
              <a:t>Введите дату</a:t>
            </a:r>
          </a:p>
        </p:txBody>
      </p:sp>
      <p:grpSp>
        <p:nvGrpSpPr>
          <p:cNvPr id="11" name="TitleLogoRus"/>
          <p:cNvGrpSpPr>
            <a:grpSpLocks noChangeAspect="1"/>
          </p:cNvGrpSpPr>
          <p:nvPr/>
        </p:nvGrpSpPr>
        <p:grpSpPr bwMode="auto">
          <a:xfrm>
            <a:off x="7884368" y="5886796"/>
            <a:ext cx="957932" cy="452631"/>
            <a:chOff x="264" y="1159"/>
            <a:chExt cx="3492" cy="1650"/>
          </a:xfrm>
          <a:solidFill>
            <a:schemeClr val="bg1"/>
          </a:solidFill>
        </p:grpSpPr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2996" y="1657"/>
              <a:ext cx="258" cy="576"/>
            </a:xfrm>
            <a:custGeom>
              <a:avLst/>
              <a:gdLst>
                <a:gd name="T0" fmla="*/ 128 w 258"/>
                <a:gd name="T1" fmla="*/ 504 h 576"/>
                <a:gd name="T2" fmla="*/ 112 w 258"/>
                <a:gd name="T3" fmla="*/ 498 h 576"/>
                <a:gd name="T4" fmla="*/ 104 w 258"/>
                <a:gd name="T5" fmla="*/ 482 h 576"/>
                <a:gd name="T6" fmla="*/ 104 w 258"/>
                <a:gd name="T7" fmla="*/ 94 h 576"/>
                <a:gd name="T8" fmla="*/ 104 w 258"/>
                <a:gd name="T9" fmla="*/ 92 h 576"/>
                <a:gd name="T10" fmla="*/ 106 w 258"/>
                <a:gd name="T11" fmla="*/ 84 h 576"/>
                <a:gd name="T12" fmla="*/ 120 w 258"/>
                <a:gd name="T13" fmla="*/ 72 h 576"/>
                <a:gd name="T14" fmla="*/ 128 w 258"/>
                <a:gd name="T15" fmla="*/ 72 h 576"/>
                <a:gd name="T16" fmla="*/ 146 w 258"/>
                <a:gd name="T17" fmla="*/ 78 h 576"/>
                <a:gd name="T18" fmla="*/ 154 w 258"/>
                <a:gd name="T19" fmla="*/ 92 h 576"/>
                <a:gd name="T20" fmla="*/ 154 w 258"/>
                <a:gd name="T21" fmla="*/ 94 h 576"/>
                <a:gd name="T22" fmla="*/ 154 w 258"/>
                <a:gd name="T23" fmla="*/ 482 h 576"/>
                <a:gd name="T24" fmla="*/ 152 w 258"/>
                <a:gd name="T25" fmla="*/ 490 h 576"/>
                <a:gd name="T26" fmla="*/ 138 w 258"/>
                <a:gd name="T27" fmla="*/ 502 h 576"/>
                <a:gd name="T28" fmla="*/ 176 w 258"/>
                <a:gd name="T29" fmla="*/ 0 h 576"/>
                <a:gd name="T30" fmla="*/ 82 w 258"/>
                <a:gd name="T31" fmla="*/ 0 h 576"/>
                <a:gd name="T32" fmla="*/ 56 w 258"/>
                <a:gd name="T33" fmla="*/ 2 h 576"/>
                <a:gd name="T34" fmla="*/ 36 w 258"/>
                <a:gd name="T35" fmla="*/ 10 h 576"/>
                <a:gd name="T36" fmla="*/ 22 w 258"/>
                <a:gd name="T37" fmla="*/ 22 h 576"/>
                <a:gd name="T38" fmla="*/ 12 w 258"/>
                <a:gd name="T39" fmla="*/ 36 h 576"/>
                <a:gd name="T40" fmla="*/ 2 w 258"/>
                <a:gd name="T41" fmla="*/ 70 h 576"/>
                <a:gd name="T42" fmla="*/ 0 w 258"/>
                <a:gd name="T43" fmla="*/ 102 h 576"/>
                <a:gd name="T44" fmla="*/ 0 w 258"/>
                <a:gd name="T45" fmla="*/ 472 h 576"/>
                <a:gd name="T46" fmla="*/ 2 w 258"/>
                <a:gd name="T47" fmla="*/ 506 h 576"/>
                <a:gd name="T48" fmla="*/ 12 w 258"/>
                <a:gd name="T49" fmla="*/ 540 h 576"/>
                <a:gd name="T50" fmla="*/ 22 w 258"/>
                <a:gd name="T51" fmla="*/ 554 h 576"/>
                <a:gd name="T52" fmla="*/ 36 w 258"/>
                <a:gd name="T53" fmla="*/ 566 h 576"/>
                <a:gd name="T54" fmla="*/ 56 w 258"/>
                <a:gd name="T55" fmla="*/ 572 h 576"/>
                <a:gd name="T56" fmla="*/ 82 w 258"/>
                <a:gd name="T57" fmla="*/ 576 h 576"/>
                <a:gd name="T58" fmla="*/ 176 w 258"/>
                <a:gd name="T59" fmla="*/ 576 h 576"/>
                <a:gd name="T60" fmla="*/ 202 w 258"/>
                <a:gd name="T61" fmla="*/ 572 h 576"/>
                <a:gd name="T62" fmla="*/ 222 w 258"/>
                <a:gd name="T63" fmla="*/ 566 h 576"/>
                <a:gd name="T64" fmla="*/ 236 w 258"/>
                <a:gd name="T65" fmla="*/ 554 h 576"/>
                <a:gd name="T66" fmla="*/ 246 w 258"/>
                <a:gd name="T67" fmla="*/ 540 h 576"/>
                <a:gd name="T68" fmla="*/ 256 w 258"/>
                <a:gd name="T69" fmla="*/ 506 h 576"/>
                <a:gd name="T70" fmla="*/ 258 w 258"/>
                <a:gd name="T71" fmla="*/ 472 h 576"/>
                <a:gd name="T72" fmla="*/ 258 w 258"/>
                <a:gd name="T73" fmla="*/ 102 h 576"/>
                <a:gd name="T74" fmla="*/ 256 w 258"/>
                <a:gd name="T75" fmla="*/ 70 h 576"/>
                <a:gd name="T76" fmla="*/ 246 w 258"/>
                <a:gd name="T77" fmla="*/ 36 h 576"/>
                <a:gd name="T78" fmla="*/ 236 w 258"/>
                <a:gd name="T79" fmla="*/ 22 h 576"/>
                <a:gd name="T80" fmla="*/ 222 w 258"/>
                <a:gd name="T81" fmla="*/ 10 h 576"/>
                <a:gd name="T82" fmla="*/ 202 w 258"/>
                <a:gd name="T83" fmla="*/ 2 h 576"/>
                <a:gd name="T84" fmla="*/ 176 w 258"/>
                <a:gd name="T85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8" h="576">
                  <a:moveTo>
                    <a:pt x="128" y="504"/>
                  </a:moveTo>
                  <a:lnTo>
                    <a:pt x="128" y="504"/>
                  </a:lnTo>
                  <a:lnTo>
                    <a:pt x="120" y="502"/>
                  </a:lnTo>
                  <a:lnTo>
                    <a:pt x="112" y="498"/>
                  </a:lnTo>
                  <a:lnTo>
                    <a:pt x="106" y="490"/>
                  </a:lnTo>
                  <a:lnTo>
                    <a:pt x="104" y="482"/>
                  </a:lnTo>
                  <a:lnTo>
                    <a:pt x="104" y="482"/>
                  </a:lnTo>
                  <a:lnTo>
                    <a:pt x="104" y="94"/>
                  </a:lnTo>
                  <a:lnTo>
                    <a:pt x="104" y="94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6" y="84"/>
                  </a:lnTo>
                  <a:lnTo>
                    <a:pt x="112" y="78"/>
                  </a:lnTo>
                  <a:lnTo>
                    <a:pt x="120" y="72"/>
                  </a:lnTo>
                  <a:lnTo>
                    <a:pt x="128" y="72"/>
                  </a:lnTo>
                  <a:lnTo>
                    <a:pt x="128" y="72"/>
                  </a:lnTo>
                  <a:lnTo>
                    <a:pt x="138" y="72"/>
                  </a:lnTo>
                  <a:lnTo>
                    <a:pt x="146" y="78"/>
                  </a:lnTo>
                  <a:lnTo>
                    <a:pt x="150" y="84"/>
                  </a:lnTo>
                  <a:lnTo>
                    <a:pt x="154" y="92"/>
                  </a:lnTo>
                  <a:lnTo>
                    <a:pt x="154" y="94"/>
                  </a:lnTo>
                  <a:lnTo>
                    <a:pt x="154" y="94"/>
                  </a:lnTo>
                  <a:lnTo>
                    <a:pt x="154" y="480"/>
                  </a:lnTo>
                  <a:lnTo>
                    <a:pt x="154" y="482"/>
                  </a:lnTo>
                  <a:lnTo>
                    <a:pt x="154" y="482"/>
                  </a:lnTo>
                  <a:lnTo>
                    <a:pt x="152" y="490"/>
                  </a:lnTo>
                  <a:lnTo>
                    <a:pt x="146" y="498"/>
                  </a:lnTo>
                  <a:lnTo>
                    <a:pt x="138" y="502"/>
                  </a:lnTo>
                  <a:lnTo>
                    <a:pt x="128" y="504"/>
                  </a:lnTo>
                  <a:close/>
                  <a:moveTo>
                    <a:pt x="176" y="0"/>
                  </a:moveTo>
                  <a:lnTo>
                    <a:pt x="82" y="0"/>
                  </a:lnTo>
                  <a:lnTo>
                    <a:pt x="82" y="0"/>
                  </a:lnTo>
                  <a:lnTo>
                    <a:pt x="68" y="0"/>
                  </a:lnTo>
                  <a:lnTo>
                    <a:pt x="56" y="2"/>
                  </a:lnTo>
                  <a:lnTo>
                    <a:pt x="46" y="6"/>
                  </a:lnTo>
                  <a:lnTo>
                    <a:pt x="36" y="10"/>
                  </a:lnTo>
                  <a:lnTo>
                    <a:pt x="28" y="16"/>
                  </a:lnTo>
                  <a:lnTo>
                    <a:pt x="22" y="22"/>
                  </a:lnTo>
                  <a:lnTo>
                    <a:pt x="16" y="28"/>
                  </a:lnTo>
                  <a:lnTo>
                    <a:pt x="12" y="36"/>
                  </a:lnTo>
                  <a:lnTo>
                    <a:pt x="6" y="52"/>
                  </a:lnTo>
                  <a:lnTo>
                    <a:pt x="2" y="70"/>
                  </a:lnTo>
                  <a:lnTo>
                    <a:pt x="0" y="86"/>
                  </a:lnTo>
                  <a:lnTo>
                    <a:pt x="0" y="102"/>
                  </a:lnTo>
                  <a:lnTo>
                    <a:pt x="0" y="472"/>
                  </a:lnTo>
                  <a:lnTo>
                    <a:pt x="0" y="472"/>
                  </a:lnTo>
                  <a:lnTo>
                    <a:pt x="0" y="488"/>
                  </a:lnTo>
                  <a:lnTo>
                    <a:pt x="2" y="506"/>
                  </a:lnTo>
                  <a:lnTo>
                    <a:pt x="6" y="524"/>
                  </a:lnTo>
                  <a:lnTo>
                    <a:pt x="12" y="540"/>
                  </a:lnTo>
                  <a:lnTo>
                    <a:pt x="16" y="546"/>
                  </a:lnTo>
                  <a:lnTo>
                    <a:pt x="22" y="554"/>
                  </a:lnTo>
                  <a:lnTo>
                    <a:pt x="28" y="560"/>
                  </a:lnTo>
                  <a:lnTo>
                    <a:pt x="36" y="566"/>
                  </a:lnTo>
                  <a:lnTo>
                    <a:pt x="46" y="570"/>
                  </a:lnTo>
                  <a:lnTo>
                    <a:pt x="56" y="572"/>
                  </a:lnTo>
                  <a:lnTo>
                    <a:pt x="68" y="574"/>
                  </a:lnTo>
                  <a:lnTo>
                    <a:pt x="82" y="576"/>
                  </a:lnTo>
                  <a:lnTo>
                    <a:pt x="176" y="576"/>
                  </a:lnTo>
                  <a:lnTo>
                    <a:pt x="176" y="576"/>
                  </a:lnTo>
                  <a:lnTo>
                    <a:pt x="188" y="574"/>
                  </a:lnTo>
                  <a:lnTo>
                    <a:pt x="202" y="572"/>
                  </a:lnTo>
                  <a:lnTo>
                    <a:pt x="212" y="570"/>
                  </a:lnTo>
                  <a:lnTo>
                    <a:pt x="222" y="566"/>
                  </a:lnTo>
                  <a:lnTo>
                    <a:pt x="228" y="560"/>
                  </a:lnTo>
                  <a:lnTo>
                    <a:pt x="236" y="554"/>
                  </a:lnTo>
                  <a:lnTo>
                    <a:pt x="242" y="546"/>
                  </a:lnTo>
                  <a:lnTo>
                    <a:pt x="246" y="540"/>
                  </a:lnTo>
                  <a:lnTo>
                    <a:pt x="252" y="524"/>
                  </a:lnTo>
                  <a:lnTo>
                    <a:pt x="256" y="506"/>
                  </a:lnTo>
                  <a:lnTo>
                    <a:pt x="258" y="488"/>
                  </a:lnTo>
                  <a:lnTo>
                    <a:pt x="258" y="472"/>
                  </a:lnTo>
                  <a:lnTo>
                    <a:pt x="258" y="102"/>
                  </a:lnTo>
                  <a:lnTo>
                    <a:pt x="258" y="102"/>
                  </a:lnTo>
                  <a:lnTo>
                    <a:pt x="258" y="86"/>
                  </a:lnTo>
                  <a:lnTo>
                    <a:pt x="256" y="70"/>
                  </a:lnTo>
                  <a:lnTo>
                    <a:pt x="252" y="52"/>
                  </a:lnTo>
                  <a:lnTo>
                    <a:pt x="246" y="36"/>
                  </a:lnTo>
                  <a:lnTo>
                    <a:pt x="242" y="28"/>
                  </a:lnTo>
                  <a:lnTo>
                    <a:pt x="236" y="22"/>
                  </a:lnTo>
                  <a:lnTo>
                    <a:pt x="228" y="16"/>
                  </a:lnTo>
                  <a:lnTo>
                    <a:pt x="222" y="10"/>
                  </a:lnTo>
                  <a:lnTo>
                    <a:pt x="212" y="6"/>
                  </a:lnTo>
                  <a:lnTo>
                    <a:pt x="202" y="2"/>
                  </a:lnTo>
                  <a:lnTo>
                    <a:pt x="188" y="0"/>
                  </a:lnTo>
                  <a:lnTo>
                    <a:pt x="1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1428" y="1657"/>
              <a:ext cx="214" cy="576"/>
            </a:xfrm>
            <a:custGeom>
              <a:avLst/>
              <a:gdLst>
                <a:gd name="T0" fmla="*/ 0 w 214"/>
                <a:gd name="T1" fmla="*/ 0 h 576"/>
                <a:gd name="T2" fmla="*/ 214 w 214"/>
                <a:gd name="T3" fmla="*/ 0 h 576"/>
                <a:gd name="T4" fmla="*/ 214 w 214"/>
                <a:gd name="T5" fmla="*/ 72 h 576"/>
                <a:gd name="T6" fmla="*/ 112 w 214"/>
                <a:gd name="T7" fmla="*/ 72 h 576"/>
                <a:gd name="T8" fmla="*/ 112 w 214"/>
                <a:gd name="T9" fmla="*/ 576 h 576"/>
                <a:gd name="T10" fmla="*/ 0 w 214"/>
                <a:gd name="T11" fmla="*/ 576 h 576"/>
                <a:gd name="T12" fmla="*/ 0 w 214"/>
                <a:gd name="T13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576">
                  <a:moveTo>
                    <a:pt x="0" y="0"/>
                  </a:moveTo>
                  <a:lnTo>
                    <a:pt x="214" y="0"/>
                  </a:lnTo>
                  <a:lnTo>
                    <a:pt x="214" y="72"/>
                  </a:lnTo>
                  <a:lnTo>
                    <a:pt x="112" y="72"/>
                  </a:lnTo>
                  <a:lnTo>
                    <a:pt x="112" y="576"/>
                  </a:lnTo>
                  <a:lnTo>
                    <a:pt x="0" y="57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1658" y="1657"/>
              <a:ext cx="292" cy="576"/>
            </a:xfrm>
            <a:custGeom>
              <a:avLst/>
              <a:gdLst>
                <a:gd name="T0" fmla="*/ 0 w 292"/>
                <a:gd name="T1" fmla="*/ 576 h 576"/>
                <a:gd name="T2" fmla="*/ 110 w 292"/>
                <a:gd name="T3" fmla="*/ 576 h 576"/>
                <a:gd name="T4" fmla="*/ 120 w 292"/>
                <a:gd name="T5" fmla="*/ 422 h 576"/>
                <a:gd name="T6" fmla="*/ 172 w 292"/>
                <a:gd name="T7" fmla="*/ 422 h 576"/>
                <a:gd name="T8" fmla="*/ 182 w 292"/>
                <a:gd name="T9" fmla="*/ 576 h 576"/>
                <a:gd name="T10" fmla="*/ 292 w 292"/>
                <a:gd name="T11" fmla="*/ 576 h 576"/>
                <a:gd name="T12" fmla="*/ 234 w 292"/>
                <a:gd name="T13" fmla="*/ 0 h 576"/>
                <a:gd name="T14" fmla="*/ 58 w 292"/>
                <a:gd name="T15" fmla="*/ 0 h 576"/>
                <a:gd name="T16" fmla="*/ 0 w 292"/>
                <a:gd name="T17" fmla="*/ 576 h 576"/>
                <a:gd name="T18" fmla="*/ 124 w 292"/>
                <a:gd name="T19" fmla="*/ 360 h 576"/>
                <a:gd name="T20" fmla="*/ 144 w 292"/>
                <a:gd name="T21" fmla="*/ 72 h 576"/>
                <a:gd name="T22" fmla="*/ 150 w 292"/>
                <a:gd name="T23" fmla="*/ 72 h 576"/>
                <a:gd name="T24" fmla="*/ 168 w 292"/>
                <a:gd name="T25" fmla="*/ 360 h 576"/>
                <a:gd name="T26" fmla="*/ 124 w 292"/>
                <a:gd name="T27" fmla="*/ 36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2" h="576">
                  <a:moveTo>
                    <a:pt x="0" y="576"/>
                  </a:moveTo>
                  <a:lnTo>
                    <a:pt x="110" y="576"/>
                  </a:lnTo>
                  <a:lnTo>
                    <a:pt x="120" y="422"/>
                  </a:lnTo>
                  <a:lnTo>
                    <a:pt x="172" y="422"/>
                  </a:lnTo>
                  <a:lnTo>
                    <a:pt x="182" y="576"/>
                  </a:lnTo>
                  <a:lnTo>
                    <a:pt x="292" y="576"/>
                  </a:lnTo>
                  <a:lnTo>
                    <a:pt x="234" y="0"/>
                  </a:lnTo>
                  <a:lnTo>
                    <a:pt x="58" y="0"/>
                  </a:lnTo>
                  <a:lnTo>
                    <a:pt x="0" y="576"/>
                  </a:lnTo>
                  <a:close/>
                  <a:moveTo>
                    <a:pt x="124" y="360"/>
                  </a:moveTo>
                  <a:lnTo>
                    <a:pt x="144" y="72"/>
                  </a:lnTo>
                  <a:lnTo>
                    <a:pt x="150" y="72"/>
                  </a:lnTo>
                  <a:lnTo>
                    <a:pt x="168" y="360"/>
                  </a:lnTo>
                  <a:lnTo>
                    <a:pt x="124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1998" y="1657"/>
              <a:ext cx="260" cy="576"/>
            </a:xfrm>
            <a:custGeom>
              <a:avLst/>
              <a:gdLst>
                <a:gd name="T0" fmla="*/ 112 w 260"/>
                <a:gd name="T1" fmla="*/ 482 h 576"/>
                <a:gd name="T2" fmla="*/ 114 w 260"/>
                <a:gd name="T3" fmla="*/ 492 h 576"/>
                <a:gd name="T4" fmla="*/ 124 w 260"/>
                <a:gd name="T5" fmla="*/ 500 h 576"/>
                <a:gd name="T6" fmla="*/ 130 w 260"/>
                <a:gd name="T7" fmla="*/ 502 h 576"/>
                <a:gd name="T8" fmla="*/ 142 w 260"/>
                <a:gd name="T9" fmla="*/ 496 h 576"/>
                <a:gd name="T10" fmla="*/ 148 w 260"/>
                <a:gd name="T11" fmla="*/ 482 h 576"/>
                <a:gd name="T12" fmla="*/ 148 w 260"/>
                <a:gd name="T13" fmla="*/ 348 h 576"/>
                <a:gd name="T14" fmla="*/ 144 w 260"/>
                <a:gd name="T15" fmla="*/ 328 h 576"/>
                <a:gd name="T16" fmla="*/ 136 w 260"/>
                <a:gd name="T17" fmla="*/ 318 h 576"/>
                <a:gd name="T18" fmla="*/ 116 w 260"/>
                <a:gd name="T19" fmla="*/ 312 h 576"/>
                <a:gd name="T20" fmla="*/ 58 w 260"/>
                <a:gd name="T21" fmla="*/ 310 h 576"/>
                <a:gd name="T22" fmla="*/ 104 w 260"/>
                <a:gd name="T23" fmla="*/ 248 h 576"/>
                <a:gd name="T24" fmla="*/ 124 w 260"/>
                <a:gd name="T25" fmla="*/ 246 h 576"/>
                <a:gd name="T26" fmla="*/ 138 w 260"/>
                <a:gd name="T27" fmla="*/ 240 h 576"/>
                <a:gd name="T28" fmla="*/ 146 w 260"/>
                <a:gd name="T29" fmla="*/ 226 h 576"/>
                <a:gd name="T30" fmla="*/ 148 w 260"/>
                <a:gd name="T31" fmla="*/ 204 h 576"/>
                <a:gd name="T32" fmla="*/ 148 w 260"/>
                <a:gd name="T33" fmla="*/ 90 h 576"/>
                <a:gd name="T34" fmla="*/ 142 w 260"/>
                <a:gd name="T35" fmla="*/ 78 h 576"/>
                <a:gd name="T36" fmla="*/ 130 w 260"/>
                <a:gd name="T37" fmla="*/ 72 h 576"/>
                <a:gd name="T38" fmla="*/ 124 w 260"/>
                <a:gd name="T39" fmla="*/ 72 h 576"/>
                <a:gd name="T40" fmla="*/ 114 w 260"/>
                <a:gd name="T41" fmla="*/ 82 h 576"/>
                <a:gd name="T42" fmla="*/ 112 w 260"/>
                <a:gd name="T43" fmla="*/ 184 h 576"/>
                <a:gd name="T44" fmla="*/ 0 w 260"/>
                <a:gd name="T45" fmla="*/ 102 h 576"/>
                <a:gd name="T46" fmla="*/ 0 w 260"/>
                <a:gd name="T47" fmla="*/ 86 h 576"/>
                <a:gd name="T48" fmla="*/ 6 w 260"/>
                <a:gd name="T49" fmla="*/ 52 h 576"/>
                <a:gd name="T50" fmla="*/ 18 w 260"/>
                <a:gd name="T51" fmla="*/ 28 h 576"/>
                <a:gd name="T52" fmla="*/ 30 w 260"/>
                <a:gd name="T53" fmla="*/ 16 h 576"/>
                <a:gd name="T54" fmla="*/ 46 w 260"/>
                <a:gd name="T55" fmla="*/ 6 h 576"/>
                <a:gd name="T56" fmla="*/ 70 w 260"/>
                <a:gd name="T57" fmla="*/ 0 h 576"/>
                <a:gd name="T58" fmla="*/ 176 w 260"/>
                <a:gd name="T59" fmla="*/ 0 h 576"/>
                <a:gd name="T60" fmla="*/ 190 w 260"/>
                <a:gd name="T61" fmla="*/ 0 h 576"/>
                <a:gd name="T62" fmla="*/ 214 w 260"/>
                <a:gd name="T63" fmla="*/ 6 h 576"/>
                <a:gd name="T64" fmla="*/ 230 w 260"/>
                <a:gd name="T65" fmla="*/ 16 h 576"/>
                <a:gd name="T66" fmla="*/ 242 w 260"/>
                <a:gd name="T67" fmla="*/ 28 h 576"/>
                <a:gd name="T68" fmla="*/ 254 w 260"/>
                <a:gd name="T69" fmla="*/ 52 h 576"/>
                <a:gd name="T70" fmla="*/ 260 w 260"/>
                <a:gd name="T71" fmla="*/ 86 h 576"/>
                <a:gd name="T72" fmla="*/ 260 w 260"/>
                <a:gd name="T73" fmla="*/ 194 h 576"/>
                <a:gd name="T74" fmla="*/ 258 w 260"/>
                <a:gd name="T75" fmla="*/ 216 h 576"/>
                <a:gd name="T76" fmla="*/ 244 w 260"/>
                <a:gd name="T77" fmla="*/ 248 h 576"/>
                <a:gd name="T78" fmla="*/ 222 w 260"/>
                <a:gd name="T79" fmla="*/ 266 h 576"/>
                <a:gd name="T80" fmla="*/ 196 w 260"/>
                <a:gd name="T81" fmla="*/ 272 h 576"/>
                <a:gd name="T82" fmla="*/ 184 w 260"/>
                <a:gd name="T83" fmla="*/ 278 h 576"/>
                <a:gd name="T84" fmla="*/ 196 w 260"/>
                <a:gd name="T85" fmla="*/ 280 h 576"/>
                <a:gd name="T86" fmla="*/ 218 w 260"/>
                <a:gd name="T87" fmla="*/ 284 h 576"/>
                <a:gd name="T88" fmla="*/ 234 w 260"/>
                <a:gd name="T89" fmla="*/ 292 h 576"/>
                <a:gd name="T90" fmla="*/ 250 w 260"/>
                <a:gd name="T91" fmla="*/ 310 h 576"/>
                <a:gd name="T92" fmla="*/ 258 w 260"/>
                <a:gd name="T93" fmla="*/ 336 h 576"/>
                <a:gd name="T94" fmla="*/ 260 w 260"/>
                <a:gd name="T95" fmla="*/ 472 h 576"/>
                <a:gd name="T96" fmla="*/ 260 w 260"/>
                <a:gd name="T97" fmla="*/ 488 h 576"/>
                <a:gd name="T98" fmla="*/ 254 w 260"/>
                <a:gd name="T99" fmla="*/ 522 h 576"/>
                <a:gd name="T100" fmla="*/ 242 w 260"/>
                <a:gd name="T101" fmla="*/ 546 h 576"/>
                <a:gd name="T102" fmla="*/ 230 w 260"/>
                <a:gd name="T103" fmla="*/ 560 h 576"/>
                <a:gd name="T104" fmla="*/ 214 w 260"/>
                <a:gd name="T105" fmla="*/ 570 h 576"/>
                <a:gd name="T106" fmla="*/ 190 w 260"/>
                <a:gd name="T107" fmla="*/ 574 h 576"/>
                <a:gd name="T108" fmla="*/ 84 w 260"/>
                <a:gd name="T109" fmla="*/ 576 h 576"/>
                <a:gd name="T110" fmla="*/ 70 w 260"/>
                <a:gd name="T111" fmla="*/ 574 h 576"/>
                <a:gd name="T112" fmla="*/ 46 w 260"/>
                <a:gd name="T113" fmla="*/ 570 h 576"/>
                <a:gd name="T114" fmla="*/ 30 w 260"/>
                <a:gd name="T115" fmla="*/ 560 h 576"/>
                <a:gd name="T116" fmla="*/ 18 w 260"/>
                <a:gd name="T117" fmla="*/ 546 h 576"/>
                <a:gd name="T118" fmla="*/ 6 w 260"/>
                <a:gd name="T119" fmla="*/ 522 h 576"/>
                <a:gd name="T120" fmla="*/ 0 w 260"/>
                <a:gd name="T121" fmla="*/ 488 h 576"/>
                <a:gd name="T122" fmla="*/ 0 w 260"/>
                <a:gd name="T123" fmla="*/ 374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0" h="576">
                  <a:moveTo>
                    <a:pt x="112" y="374"/>
                  </a:moveTo>
                  <a:lnTo>
                    <a:pt x="112" y="482"/>
                  </a:lnTo>
                  <a:lnTo>
                    <a:pt x="112" y="482"/>
                  </a:lnTo>
                  <a:lnTo>
                    <a:pt x="114" y="492"/>
                  </a:lnTo>
                  <a:lnTo>
                    <a:pt x="118" y="498"/>
                  </a:lnTo>
                  <a:lnTo>
                    <a:pt x="124" y="500"/>
                  </a:lnTo>
                  <a:lnTo>
                    <a:pt x="130" y="502"/>
                  </a:lnTo>
                  <a:lnTo>
                    <a:pt x="130" y="502"/>
                  </a:lnTo>
                  <a:lnTo>
                    <a:pt x="138" y="500"/>
                  </a:lnTo>
                  <a:lnTo>
                    <a:pt x="142" y="496"/>
                  </a:lnTo>
                  <a:lnTo>
                    <a:pt x="146" y="490"/>
                  </a:lnTo>
                  <a:lnTo>
                    <a:pt x="148" y="482"/>
                  </a:lnTo>
                  <a:lnTo>
                    <a:pt x="148" y="348"/>
                  </a:lnTo>
                  <a:lnTo>
                    <a:pt x="148" y="348"/>
                  </a:lnTo>
                  <a:lnTo>
                    <a:pt x="146" y="336"/>
                  </a:lnTo>
                  <a:lnTo>
                    <a:pt x="144" y="328"/>
                  </a:lnTo>
                  <a:lnTo>
                    <a:pt x="140" y="322"/>
                  </a:lnTo>
                  <a:lnTo>
                    <a:pt x="136" y="318"/>
                  </a:lnTo>
                  <a:lnTo>
                    <a:pt x="128" y="314"/>
                  </a:lnTo>
                  <a:lnTo>
                    <a:pt x="116" y="312"/>
                  </a:lnTo>
                  <a:lnTo>
                    <a:pt x="102" y="310"/>
                  </a:lnTo>
                  <a:lnTo>
                    <a:pt x="58" y="310"/>
                  </a:lnTo>
                  <a:lnTo>
                    <a:pt x="58" y="248"/>
                  </a:lnTo>
                  <a:lnTo>
                    <a:pt x="104" y="248"/>
                  </a:lnTo>
                  <a:lnTo>
                    <a:pt x="104" y="248"/>
                  </a:lnTo>
                  <a:lnTo>
                    <a:pt x="124" y="246"/>
                  </a:lnTo>
                  <a:lnTo>
                    <a:pt x="132" y="244"/>
                  </a:lnTo>
                  <a:lnTo>
                    <a:pt x="138" y="240"/>
                  </a:lnTo>
                  <a:lnTo>
                    <a:pt x="142" y="234"/>
                  </a:lnTo>
                  <a:lnTo>
                    <a:pt x="146" y="226"/>
                  </a:lnTo>
                  <a:lnTo>
                    <a:pt x="146" y="216"/>
                  </a:lnTo>
                  <a:lnTo>
                    <a:pt x="148" y="204"/>
                  </a:lnTo>
                  <a:lnTo>
                    <a:pt x="148" y="90"/>
                  </a:lnTo>
                  <a:lnTo>
                    <a:pt x="148" y="90"/>
                  </a:lnTo>
                  <a:lnTo>
                    <a:pt x="146" y="84"/>
                  </a:lnTo>
                  <a:lnTo>
                    <a:pt x="142" y="78"/>
                  </a:lnTo>
                  <a:lnTo>
                    <a:pt x="138" y="74"/>
                  </a:lnTo>
                  <a:lnTo>
                    <a:pt x="130" y="72"/>
                  </a:lnTo>
                  <a:lnTo>
                    <a:pt x="130" y="72"/>
                  </a:lnTo>
                  <a:lnTo>
                    <a:pt x="124" y="72"/>
                  </a:lnTo>
                  <a:lnTo>
                    <a:pt x="118" y="76"/>
                  </a:lnTo>
                  <a:lnTo>
                    <a:pt x="114" y="82"/>
                  </a:lnTo>
                  <a:lnTo>
                    <a:pt x="112" y="90"/>
                  </a:lnTo>
                  <a:lnTo>
                    <a:pt x="112" y="184"/>
                  </a:lnTo>
                  <a:lnTo>
                    <a:pt x="0" y="184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0" y="86"/>
                  </a:lnTo>
                  <a:lnTo>
                    <a:pt x="2" y="70"/>
                  </a:lnTo>
                  <a:lnTo>
                    <a:pt x="6" y="52"/>
                  </a:lnTo>
                  <a:lnTo>
                    <a:pt x="12" y="36"/>
                  </a:lnTo>
                  <a:lnTo>
                    <a:pt x="18" y="28"/>
                  </a:lnTo>
                  <a:lnTo>
                    <a:pt x="22" y="22"/>
                  </a:lnTo>
                  <a:lnTo>
                    <a:pt x="30" y="16"/>
                  </a:lnTo>
                  <a:lnTo>
                    <a:pt x="38" y="10"/>
                  </a:lnTo>
                  <a:lnTo>
                    <a:pt x="46" y="6"/>
                  </a:lnTo>
                  <a:lnTo>
                    <a:pt x="58" y="2"/>
                  </a:lnTo>
                  <a:lnTo>
                    <a:pt x="70" y="0"/>
                  </a:lnTo>
                  <a:lnTo>
                    <a:pt x="84" y="0"/>
                  </a:lnTo>
                  <a:lnTo>
                    <a:pt x="176" y="0"/>
                  </a:lnTo>
                  <a:lnTo>
                    <a:pt x="176" y="0"/>
                  </a:lnTo>
                  <a:lnTo>
                    <a:pt x="190" y="0"/>
                  </a:lnTo>
                  <a:lnTo>
                    <a:pt x="202" y="2"/>
                  </a:lnTo>
                  <a:lnTo>
                    <a:pt x="214" y="6"/>
                  </a:lnTo>
                  <a:lnTo>
                    <a:pt x="222" y="10"/>
                  </a:lnTo>
                  <a:lnTo>
                    <a:pt x="230" y="16"/>
                  </a:lnTo>
                  <a:lnTo>
                    <a:pt x="238" y="22"/>
                  </a:lnTo>
                  <a:lnTo>
                    <a:pt x="242" y="28"/>
                  </a:lnTo>
                  <a:lnTo>
                    <a:pt x="248" y="36"/>
                  </a:lnTo>
                  <a:lnTo>
                    <a:pt x="254" y="52"/>
                  </a:lnTo>
                  <a:lnTo>
                    <a:pt x="258" y="70"/>
                  </a:lnTo>
                  <a:lnTo>
                    <a:pt x="260" y="86"/>
                  </a:lnTo>
                  <a:lnTo>
                    <a:pt x="260" y="102"/>
                  </a:lnTo>
                  <a:lnTo>
                    <a:pt x="260" y="194"/>
                  </a:lnTo>
                  <a:lnTo>
                    <a:pt x="260" y="194"/>
                  </a:lnTo>
                  <a:lnTo>
                    <a:pt x="258" y="216"/>
                  </a:lnTo>
                  <a:lnTo>
                    <a:pt x="252" y="234"/>
                  </a:lnTo>
                  <a:lnTo>
                    <a:pt x="244" y="248"/>
                  </a:lnTo>
                  <a:lnTo>
                    <a:pt x="234" y="258"/>
                  </a:lnTo>
                  <a:lnTo>
                    <a:pt x="222" y="266"/>
                  </a:lnTo>
                  <a:lnTo>
                    <a:pt x="210" y="270"/>
                  </a:lnTo>
                  <a:lnTo>
                    <a:pt x="196" y="272"/>
                  </a:lnTo>
                  <a:lnTo>
                    <a:pt x="184" y="272"/>
                  </a:lnTo>
                  <a:lnTo>
                    <a:pt x="184" y="278"/>
                  </a:lnTo>
                  <a:lnTo>
                    <a:pt x="184" y="278"/>
                  </a:lnTo>
                  <a:lnTo>
                    <a:pt x="196" y="280"/>
                  </a:lnTo>
                  <a:lnTo>
                    <a:pt x="208" y="280"/>
                  </a:lnTo>
                  <a:lnTo>
                    <a:pt x="218" y="284"/>
                  </a:lnTo>
                  <a:lnTo>
                    <a:pt x="228" y="288"/>
                  </a:lnTo>
                  <a:lnTo>
                    <a:pt x="234" y="292"/>
                  </a:lnTo>
                  <a:lnTo>
                    <a:pt x="240" y="298"/>
                  </a:lnTo>
                  <a:lnTo>
                    <a:pt x="250" y="310"/>
                  </a:lnTo>
                  <a:lnTo>
                    <a:pt x="256" y="322"/>
                  </a:lnTo>
                  <a:lnTo>
                    <a:pt x="258" y="336"/>
                  </a:lnTo>
                  <a:lnTo>
                    <a:pt x="260" y="358"/>
                  </a:lnTo>
                  <a:lnTo>
                    <a:pt x="260" y="472"/>
                  </a:lnTo>
                  <a:lnTo>
                    <a:pt x="260" y="472"/>
                  </a:lnTo>
                  <a:lnTo>
                    <a:pt x="260" y="488"/>
                  </a:lnTo>
                  <a:lnTo>
                    <a:pt x="258" y="506"/>
                  </a:lnTo>
                  <a:lnTo>
                    <a:pt x="254" y="522"/>
                  </a:lnTo>
                  <a:lnTo>
                    <a:pt x="248" y="540"/>
                  </a:lnTo>
                  <a:lnTo>
                    <a:pt x="242" y="546"/>
                  </a:lnTo>
                  <a:lnTo>
                    <a:pt x="238" y="554"/>
                  </a:lnTo>
                  <a:lnTo>
                    <a:pt x="230" y="560"/>
                  </a:lnTo>
                  <a:lnTo>
                    <a:pt x="222" y="566"/>
                  </a:lnTo>
                  <a:lnTo>
                    <a:pt x="214" y="570"/>
                  </a:lnTo>
                  <a:lnTo>
                    <a:pt x="202" y="572"/>
                  </a:lnTo>
                  <a:lnTo>
                    <a:pt x="190" y="574"/>
                  </a:lnTo>
                  <a:lnTo>
                    <a:pt x="176" y="576"/>
                  </a:lnTo>
                  <a:lnTo>
                    <a:pt x="84" y="576"/>
                  </a:lnTo>
                  <a:lnTo>
                    <a:pt x="84" y="576"/>
                  </a:lnTo>
                  <a:lnTo>
                    <a:pt x="70" y="574"/>
                  </a:lnTo>
                  <a:lnTo>
                    <a:pt x="58" y="572"/>
                  </a:lnTo>
                  <a:lnTo>
                    <a:pt x="46" y="570"/>
                  </a:lnTo>
                  <a:lnTo>
                    <a:pt x="38" y="566"/>
                  </a:lnTo>
                  <a:lnTo>
                    <a:pt x="30" y="560"/>
                  </a:lnTo>
                  <a:lnTo>
                    <a:pt x="22" y="554"/>
                  </a:lnTo>
                  <a:lnTo>
                    <a:pt x="18" y="546"/>
                  </a:lnTo>
                  <a:lnTo>
                    <a:pt x="12" y="540"/>
                  </a:lnTo>
                  <a:lnTo>
                    <a:pt x="6" y="522"/>
                  </a:lnTo>
                  <a:lnTo>
                    <a:pt x="2" y="506"/>
                  </a:lnTo>
                  <a:lnTo>
                    <a:pt x="0" y="488"/>
                  </a:lnTo>
                  <a:lnTo>
                    <a:pt x="0" y="472"/>
                  </a:lnTo>
                  <a:lnTo>
                    <a:pt x="0" y="374"/>
                  </a:lnTo>
                  <a:lnTo>
                    <a:pt x="112" y="3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2332" y="1657"/>
              <a:ext cx="258" cy="576"/>
            </a:xfrm>
            <a:custGeom>
              <a:avLst/>
              <a:gdLst>
                <a:gd name="T0" fmla="*/ 0 w 258"/>
                <a:gd name="T1" fmla="*/ 0 h 576"/>
                <a:gd name="T2" fmla="*/ 258 w 258"/>
                <a:gd name="T3" fmla="*/ 0 h 576"/>
                <a:gd name="T4" fmla="*/ 258 w 258"/>
                <a:gd name="T5" fmla="*/ 576 h 576"/>
                <a:gd name="T6" fmla="*/ 154 w 258"/>
                <a:gd name="T7" fmla="*/ 576 h 576"/>
                <a:gd name="T8" fmla="*/ 154 w 258"/>
                <a:gd name="T9" fmla="*/ 72 h 576"/>
                <a:gd name="T10" fmla="*/ 104 w 258"/>
                <a:gd name="T11" fmla="*/ 72 h 576"/>
                <a:gd name="T12" fmla="*/ 104 w 258"/>
                <a:gd name="T13" fmla="*/ 576 h 576"/>
                <a:gd name="T14" fmla="*/ 0 w 258"/>
                <a:gd name="T15" fmla="*/ 576 h 576"/>
                <a:gd name="T16" fmla="*/ 0 w 258"/>
                <a:gd name="T17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8" h="576">
                  <a:moveTo>
                    <a:pt x="0" y="0"/>
                  </a:moveTo>
                  <a:lnTo>
                    <a:pt x="258" y="0"/>
                  </a:lnTo>
                  <a:lnTo>
                    <a:pt x="258" y="576"/>
                  </a:lnTo>
                  <a:lnTo>
                    <a:pt x="154" y="576"/>
                  </a:lnTo>
                  <a:lnTo>
                    <a:pt x="154" y="72"/>
                  </a:lnTo>
                  <a:lnTo>
                    <a:pt x="104" y="72"/>
                  </a:lnTo>
                  <a:lnTo>
                    <a:pt x="104" y="576"/>
                  </a:lnTo>
                  <a:lnTo>
                    <a:pt x="0" y="57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2670" y="1657"/>
              <a:ext cx="268" cy="576"/>
            </a:xfrm>
            <a:custGeom>
              <a:avLst/>
              <a:gdLst>
                <a:gd name="T0" fmla="*/ 0 w 268"/>
                <a:gd name="T1" fmla="*/ 576 h 576"/>
                <a:gd name="T2" fmla="*/ 112 w 268"/>
                <a:gd name="T3" fmla="*/ 576 h 576"/>
                <a:gd name="T4" fmla="*/ 112 w 268"/>
                <a:gd name="T5" fmla="*/ 380 h 576"/>
                <a:gd name="T6" fmla="*/ 176 w 268"/>
                <a:gd name="T7" fmla="*/ 380 h 576"/>
                <a:gd name="T8" fmla="*/ 176 w 268"/>
                <a:gd name="T9" fmla="*/ 380 h 576"/>
                <a:gd name="T10" fmla="*/ 190 w 268"/>
                <a:gd name="T11" fmla="*/ 380 h 576"/>
                <a:gd name="T12" fmla="*/ 202 w 268"/>
                <a:gd name="T13" fmla="*/ 378 h 576"/>
                <a:gd name="T14" fmla="*/ 214 w 268"/>
                <a:gd name="T15" fmla="*/ 374 h 576"/>
                <a:gd name="T16" fmla="*/ 224 w 268"/>
                <a:gd name="T17" fmla="*/ 370 h 576"/>
                <a:gd name="T18" fmla="*/ 232 w 268"/>
                <a:gd name="T19" fmla="*/ 364 h 576"/>
                <a:gd name="T20" fmla="*/ 240 w 268"/>
                <a:gd name="T21" fmla="*/ 358 h 576"/>
                <a:gd name="T22" fmla="*/ 252 w 268"/>
                <a:gd name="T23" fmla="*/ 344 h 576"/>
                <a:gd name="T24" fmla="*/ 260 w 268"/>
                <a:gd name="T25" fmla="*/ 328 h 576"/>
                <a:gd name="T26" fmla="*/ 264 w 268"/>
                <a:gd name="T27" fmla="*/ 310 h 576"/>
                <a:gd name="T28" fmla="*/ 266 w 268"/>
                <a:gd name="T29" fmla="*/ 294 h 576"/>
                <a:gd name="T30" fmla="*/ 268 w 268"/>
                <a:gd name="T31" fmla="*/ 278 h 576"/>
                <a:gd name="T32" fmla="*/ 268 w 268"/>
                <a:gd name="T33" fmla="*/ 102 h 576"/>
                <a:gd name="T34" fmla="*/ 268 w 268"/>
                <a:gd name="T35" fmla="*/ 102 h 576"/>
                <a:gd name="T36" fmla="*/ 266 w 268"/>
                <a:gd name="T37" fmla="*/ 86 h 576"/>
                <a:gd name="T38" fmla="*/ 264 w 268"/>
                <a:gd name="T39" fmla="*/ 70 h 576"/>
                <a:gd name="T40" fmla="*/ 260 w 268"/>
                <a:gd name="T41" fmla="*/ 52 h 576"/>
                <a:gd name="T42" fmla="*/ 252 w 268"/>
                <a:gd name="T43" fmla="*/ 36 h 576"/>
                <a:gd name="T44" fmla="*/ 240 w 268"/>
                <a:gd name="T45" fmla="*/ 22 h 576"/>
                <a:gd name="T46" fmla="*/ 232 w 268"/>
                <a:gd name="T47" fmla="*/ 16 h 576"/>
                <a:gd name="T48" fmla="*/ 224 w 268"/>
                <a:gd name="T49" fmla="*/ 10 h 576"/>
                <a:gd name="T50" fmla="*/ 214 w 268"/>
                <a:gd name="T51" fmla="*/ 6 h 576"/>
                <a:gd name="T52" fmla="*/ 202 w 268"/>
                <a:gd name="T53" fmla="*/ 2 h 576"/>
                <a:gd name="T54" fmla="*/ 190 w 268"/>
                <a:gd name="T55" fmla="*/ 0 h 576"/>
                <a:gd name="T56" fmla="*/ 176 w 268"/>
                <a:gd name="T57" fmla="*/ 0 h 576"/>
                <a:gd name="T58" fmla="*/ 0 w 268"/>
                <a:gd name="T59" fmla="*/ 0 h 576"/>
                <a:gd name="T60" fmla="*/ 0 w 268"/>
                <a:gd name="T61" fmla="*/ 576 h 576"/>
                <a:gd name="T62" fmla="*/ 112 w 268"/>
                <a:gd name="T63" fmla="*/ 316 h 576"/>
                <a:gd name="T64" fmla="*/ 112 w 268"/>
                <a:gd name="T65" fmla="*/ 72 h 576"/>
                <a:gd name="T66" fmla="*/ 142 w 268"/>
                <a:gd name="T67" fmla="*/ 72 h 576"/>
                <a:gd name="T68" fmla="*/ 142 w 268"/>
                <a:gd name="T69" fmla="*/ 72 h 576"/>
                <a:gd name="T70" fmla="*/ 150 w 268"/>
                <a:gd name="T71" fmla="*/ 74 h 576"/>
                <a:gd name="T72" fmla="*/ 156 w 268"/>
                <a:gd name="T73" fmla="*/ 80 h 576"/>
                <a:gd name="T74" fmla="*/ 162 w 268"/>
                <a:gd name="T75" fmla="*/ 88 h 576"/>
                <a:gd name="T76" fmla="*/ 162 w 268"/>
                <a:gd name="T77" fmla="*/ 100 h 576"/>
                <a:gd name="T78" fmla="*/ 162 w 268"/>
                <a:gd name="T79" fmla="*/ 288 h 576"/>
                <a:gd name="T80" fmla="*/ 162 w 268"/>
                <a:gd name="T81" fmla="*/ 288 h 576"/>
                <a:gd name="T82" fmla="*/ 162 w 268"/>
                <a:gd name="T83" fmla="*/ 300 h 576"/>
                <a:gd name="T84" fmla="*/ 156 w 268"/>
                <a:gd name="T85" fmla="*/ 310 h 576"/>
                <a:gd name="T86" fmla="*/ 150 w 268"/>
                <a:gd name="T87" fmla="*/ 314 h 576"/>
                <a:gd name="T88" fmla="*/ 142 w 268"/>
                <a:gd name="T89" fmla="*/ 316 h 576"/>
                <a:gd name="T90" fmla="*/ 112 w 268"/>
                <a:gd name="T91" fmla="*/ 316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8" h="576">
                  <a:moveTo>
                    <a:pt x="0" y="576"/>
                  </a:moveTo>
                  <a:lnTo>
                    <a:pt x="112" y="576"/>
                  </a:lnTo>
                  <a:lnTo>
                    <a:pt x="112" y="380"/>
                  </a:lnTo>
                  <a:lnTo>
                    <a:pt x="176" y="380"/>
                  </a:lnTo>
                  <a:lnTo>
                    <a:pt x="176" y="380"/>
                  </a:lnTo>
                  <a:lnTo>
                    <a:pt x="190" y="380"/>
                  </a:lnTo>
                  <a:lnTo>
                    <a:pt x="202" y="378"/>
                  </a:lnTo>
                  <a:lnTo>
                    <a:pt x="214" y="374"/>
                  </a:lnTo>
                  <a:lnTo>
                    <a:pt x="224" y="370"/>
                  </a:lnTo>
                  <a:lnTo>
                    <a:pt x="232" y="364"/>
                  </a:lnTo>
                  <a:lnTo>
                    <a:pt x="240" y="358"/>
                  </a:lnTo>
                  <a:lnTo>
                    <a:pt x="252" y="344"/>
                  </a:lnTo>
                  <a:lnTo>
                    <a:pt x="260" y="328"/>
                  </a:lnTo>
                  <a:lnTo>
                    <a:pt x="264" y="310"/>
                  </a:lnTo>
                  <a:lnTo>
                    <a:pt x="266" y="294"/>
                  </a:lnTo>
                  <a:lnTo>
                    <a:pt x="268" y="278"/>
                  </a:lnTo>
                  <a:lnTo>
                    <a:pt x="268" y="102"/>
                  </a:lnTo>
                  <a:lnTo>
                    <a:pt x="268" y="102"/>
                  </a:lnTo>
                  <a:lnTo>
                    <a:pt x="266" y="86"/>
                  </a:lnTo>
                  <a:lnTo>
                    <a:pt x="264" y="70"/>
                  </a:lnTo>
                  <a:lnTo>
                    <a:pt x="260" y="52"/>
                  </a:lnTo>
                  <a:lnTo>
                    <a:pt x="252" y="36"/>
                  </a:lnTo>
                  <a:lnTo>
                    <a:pt x="240" y="22"/>
                  </a:lnTo>
                  <a:lnTo>
                    <a:pt x="232" y="16"/>
                  </a:lnTo>
                  <a:lnTo>
                    <a:pt x="224" y="10"/>
                  </a:lnTo>
                  <a:lnTo>
                    <a:pt x="214" y="6"/>
                  </a:lnTo>
                  <a:lnTo>
                    <a:pt x="202" y="2"/>
                  </a:lnTo>
                  <a:lnTo>
                    <a:pt x="190" y="0"/>
                  </a:lnTo>
                  <a:lnTo>
                    <a:pt x="176" y="0"/>
                  </a:lnTo>
                  <a:lnTo>
                    <a:pt x="0" y="0"/>
                  </a:lnTo>
                  <a:lnTo>
                    <a:pt x="0" y="576"/>
                  </a:lnTo>
                  <a:close/>
                  <a:moveTo>
                    <a:pt x="112" y="316"/>
                  </a:moveTo>
                  <a:lnTo>
                    <a:pt x="112" y="72"/>
                  </a:lnTo>
                  <a:lnTo>
                    <a:pt x="142" y="72"/>
                  </a:lnTo>
                  <a:lnTo>
                    <a:pt x="142" y="72"/>
                  </a:lnTo>
                  <a:lnTo>
                    <a:pt x="150" y="74"/>
                  </a:lnTo>
                  <a:lnTo>
                    <a:pt x="156" y="80"/>
                  </a:lnTo>
                  <a:lnTo>
                    <a:pt x="162" y="88"/>
                  </a:lnTo>
                  <a:lnTo>
                    <a:pt x="162" y="100"/>
                  </a:lnTo>
                  <a:lnTo>
                    <a:pt x="162" y="288"/>
                  </a:lnTo>
                  <a:lnTo>
                    <a:pt x="162" y="288"/>
                  </a:lnTo>
                  <a:lnTo>
                    <a:pt x="162" y="300"/>
                  </a:lnTo>
                  <a:lnTo>
                    <a:pt x="156" y="310"/>
                  </a:lnTo>
                  <a:lnTo>
                    <a:pt x="150" y="314"/>
                  </a:lnTo>
                  <a:lnTo>
                    <a:pt x="142" y="316"/>
                  </a:lnTo>
                  <a:lnTo>
                    <a:pt x="112" y="3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3320" y="1657"/>
              <a:ext cx="436" cy="576"/>
            </a:xfrm>
            <a:custGeom>
              <a:avLst/>
              <a:gdLst>
                <a:gd name="T0" fmla="*/ 292 w 436"/>
                <a:gd name="T1" fmla="*/ 0 h 576"/>
                <a:gd name="T2" fmla="*/ 436 w 436"/>
                <a:gd name="T3" fmla="*/ 0 h 576"/>
                <a:gd name="T4" fmla="*/ 436 w 436"/>
                <a:gd name="T5" fmla="*/ 576 h 576"/>
                <a:gd name="T6" fmla="*/ 324 w 436"/>
                <a:gd name="T7" fmla="*/ 576 h 576"/>
                <a:gd name="T8" fmla="*/ 324 w 436"/>
                <a:gd name="T9" fmla="*/ 214 h 576"/>
                <a:gd name="T10" fmla="*/ 320 w 436"/>
                <a:gd name="T11" fmla="*/ 214 h 576"/>
                <a:gd name="T12" fmla="*/ 262 w 436"/>
                <a:gd name="T13" fmla="*/ 576 h 576"/>
                <a:gd name="T14" fmla="*/ 174 w 436"/>
                <a:gd name="T15" fmla="*/ 576 h 576"/>
                <a:gd name="T16" fmla="*/ 116 w 436"/>
                <a:gd name="T17" fmla="*/ 214 h 576"/>
                <a:gd name="T18" fmla="*/ 112 w 436"/>
                <a:gd name="T19" fmla="*/ 214 h 576"/>
                <a:gd name="T20" fmla="*/ 112 w 436"/>
                <a:gd name="T21" fmla="*/ 576 h 576"/>
                <a:gd name="T22" fmla="*/ 0 w 436"/>
                <a:gd name="T23" fmla="*/ 576 h 576"/>
                <a:gd name="T24" fmla="*/ 0 w 436"/>
                <a:gd name="T25" fmla="*/ 0 h 576"/>
                <a:gd name="T26" fmla="*/ 146 w 436"/>
                <a:gd name="T27" fmla="*/ 0 h 576"/>
                <a:gd name="T28" fmla="*/ 218 w 436"/>
                <a:gd name="T29" fmla="*/ 404 h 576"/>
                <a:gd name="T30" fmla="*/ 292 w 436"/>
                <a:gd name="T31" fmla="*/ 0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6" h="576">
                  <a:moveTo>
                    <a:pt x="292" y="0"/>
                  </a:moveTo>
                  <a:lnTo>
                    <a:pt x="436" y="0"/>
                  </a:lnTo>
                  <a:lnTo>
                    <a:pt x="436" y="576"/>
                  </a:lnTo>
                  <a:lnTo>
                    <a:pt x="324" y="576"/>
                  </a:lnTo>
                  <a:lnTo>
                    <a:pt x="324" y="214"/>
                  </a:lnTo>
                  <a:lnTo>
                    <a:pt x="320" y="214"/>
                  </a:lnTo>
                  <a:lnTo>
                    <a:pt x="262" y="576"/>
                  </a:lnTo>
                  <a:lnTo>
                    <a:pt x="174" y="576"/>
                  </a:lnTo>
                  <a:lnTo>
                    <a:pt x="116" y="214"/>
                  </a:lnTo>
                  <a:lnTo>
                    <a:pt x="112" y="214"/>
                  </a:lnTo>
                  <a:lnTo>
                    <a:pt x="112" y="576"/>
                  </a:lnTo>
                  <a:lnTo>
                    <a:pt x="0" y="576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218" y="404"/>
                  </a:lnTo>
                  <a:lnTo>
                    <a:pt x="29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900" y="1159"/>
              <a:ext cx="330" cy="1042"/>
            </a:xfrm>
            <a:custGeom>
              <a:avLst/>
              <a:gdLst>
                <a:gd name="T0" fmla="*/ 288 w 330"/>
                <a:gd name="T1" fmla="*/ 600 h 1042"/>
                <a:gd name="T2" fmla="*/ 272 w 330"/>
                <a:gd name="T3" fmla="*/ 714 h 1042"/>
                <a:gd name="T4" fmla="*/ 270 w 330"/>
                <a:gd name="T5" fmla="*/ 604 h 1042"/>
                <a:gd name="T6" fmla="*/ 254 w 330"/>
                <a:gd name="T7" fmla="*/ 490 h 1042"/>
                <a:gd name="T8" fmla="*/ 216 w 330"/>
                <a:gd name="T9" fmla="*/ 364 h 1042"/>
                <a:gd name="T10" fmla="*/ 176 w 330"/>
                <a:gd name="T11" fmla="*/ 272 h 1042"/>
                <a:gd name="T12" fmla="*/ 152 w 330"/>
                <a:gd name="T13" fmla="*/ 272 h 1042"/>
                <a:gd name="T14" fmla="*/ 92 w 330"/>
                <a:gd name="T15" fmla="*/ 422 h 1042"/>
                <a:gd name="T16" fmla="*/ 74 w 330"/>
                <a:gd name="T17" fmla="*/ 490 h 1042"/>
                <a:gd name="T18" fmla="*/ 56 w 330"/>
                <a:gd name="T19" fmla="*/ 624 h 1042"/>
                <a:gd name="T20" fmla="*/ 54 w 330"/>
                <a:gd name="T21" fmla="*/ 716 h 1042"/>
                <a:gd name="T22" fmla="*/ 40 w 330"/>
                <a:gd name="T23" fmla="*/ 568 h 1042"/>
                <a:gd name="T24" fmla="*/ 40 w 330"/>
                <a:gd name="T25" fmla="*/ 498 h 1042"/>
                <a:gd name="T26" fmla="*/ 52 w 330"/>
                <a:gd name="T27" fmla="*/ 382 h 1042"/>
                <a:gd name="T28" fmla="*/ 72 w 330"/>
                <a:gd name="T29" fmla="*/ 298 h 1042"/>
                <a:gd name="T30" fmla="*/ 128 w 330"/>
                <a:gd name="T31" fmla="*/ 148 h 1042"/>
                <a:gd name="T32" fmla="*/ 164 w 330"/>
                <a:gd name="T33" fmla="*/ 80 h 1042"/>
                <a:gd name="T34" fmla="*/ 216 w 330"/>
                <a:gd name="T35" fmla="*/ 186 h 1042"/>
                <a:gd name="T36" fmla="*/ 256 w 330"/>
                <a:gd name="T37" fmla="*/ 296 h 1042"/>
                <a:gd name="T38" fmla="*/ 274 w 330"/>
                <a:gd name="T39" fmla="*/ 372 h 1042"/>
                <a:gd name="T40" fmla="*/ 290 w 330"/>
                <a:gd name="T41" fmla="*/ 506 h 1042"/>
                <a:gd name="T42" fmla="*/ 164 w 330"/>
                <a:gd name="T43" fmla="*/ 1004 h 1042"/>
                <a:gd name="T44" fmla="*/ 134 w 330"/>
                <a:gd name="T45" fmla="*/ 932 h 1042"/>
                <a:gd name="T46" fmla="*/ 120 w 330"/>
                <a:gd name="T47" fmla="*/ 848 h 1042"/>
                <a:gd name="T48" fmla="*/ 118 w 330"/>
                <a:gd name="T49" fmla="*/ 780 h 1042"/>
                <a:gd name="T50" fmla="*/ 136 w 330"/>
                <a:gd name="T51" fmla="*/ 692 h 1042"/>
                <a:gd name="T52" fmla="*/ 164 w 330"/>
                <a:gd name="T53" fmla="*/ 626 h 1042"/>
                <a:gd name="T54" fmla="*/ 182 w 330"/>
                <a:gd name="T55" fmla="*/ 666 h 1042"/>
                <a:gd name="T56" fmla="*/ 202 w 330"/>
                <a:gd name="T57" fmla="*/ 740 h 1042"/>
                <a:gd name="T58" fmla="*/ 210 w 330"/>
                <a:gd name="T59" fmla="*/ 806 h 1042"/>
                <a:gd name="T60" fmla="*/ 202 w 330"/>
                <a:gd name="T61" fmla="*/ 900 h 1042"/>
                <a:gd name="T62" fmla="*/ 180 w 330"/>
                <a:gd name="T63" fmla="*/ 972 h 1042"/>
                <a:gd name="T64" fmla="*/ 300 w 330"/>
                <a:gd name="T65" fmla="*/ 296 h 1042"/>
                <a:gd name="T66" fmla="*/ 266 w 330"/>
                <a:gd name="T67" fmla="*/ 188 h 1042"/>
                <a:gd name="T68" fmla="*/ 204 w 330"/>
                <a:gd name="T69" fmla="*/ 62 h 1042"/>
                <a:gd name="T70" fmla="*/ 164 w 330"/>
                <a:gd name="T71" fmla="*/ 0 h 1042"/>
                <a:gd name="T72" fmla="*/ 88 w 330"/>
                <a:gd name="T73" fmla="*/ 132 h 1042"/>
                <a:gd name="T74" fmla="*/ 38 w 330"/>
                <a:gd name="T75" fmla="*/ 260 h 1042"/>
                <a:gd name="T76" fmla="*/ 14 w 330"/>
                <a:gd name="T77" fmla="*/ 358 h 1042"/>
                <a:gd name="T78" fmla="*/ 0 w 330"/>
                <a:gd name="T79" fmla="*/ 500 h 1042"/>
                <a:gd name="T80" fmla="*/ 6 w 330"/>
                <a:gd name="T81" fmla="*/ 634 h 1042"/>
                <a:gd name="T82" fmla="*/ 22 w 330"/>
                <a:gd name="T83" fmla="*/ 722 h 1042"/>
                <a:gd name="T84" fmla="*/ 62 w 330"/>
                <a:gd name="T85" fmla="*/ 854 h 1042"/>
                <a:gd name="T86" fmla="*/ 94 w 330"/>
                <a:gd name="T87" fmla="*/ 924 h 1042"/>
                <a:gd name="T88" fmla="*/ 164 w 330"/>
                <a:gd name="T89" fmla="*/ 1042 h 1042"/>
                <a:gd name="T90" fmla="*/ 202 w 330"/>
                <a:gd name="T91" fmla="*/ 986 h 1042"/>
                <a:gd name="T92" fmla="*/ 268 w 330"/>
                <a:gd name="T93" fmla="*/ 846 h 1042"/>
                <a:gd name="T94" fmla="*/ 306 w 330"/>
                <a:gd name="T95" fmla="*/ 722 h 1042"/>
                <a:gd name="T96" fmla="*/ 320 w 330"/>
                <a:gd name="T97" fmla="*/ 652 h 1042"/>
                <a:gd name="T98" fmla="*/ 330 w 330"/>
                <a:gd name="T99" fmla="*/ 532 h 1042"/>
                <a:gd name="T100" fmla="*/ 320 w 330"/>
                <a:gd name="T101" fmla="*/ 402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0" h="1042">
                  <a:moveTo>
                    <a:pt x="290" y="556"/>
                  </a:moveTo>
                  <a:lnTo>
                    <a:pt x="290" y="556"/>
                  </a:lnTo>
                  <a:lnTo>
                    <a:pt x="288" y="600"/>
                  </a:lnTo>
                  <a:lnTo>
                    <a:pt x="284" y="642"/>
                  </a:lnTo>
                  <a:lnTo>
                    <a:pt x="278" y="682"/>
                  </a:lnTo>
                  <a:lnTo>
                    <a:pt x="272" y="714"/>
                  </a:lnTo>
                  <a:lnTo>
                    <a:pt x="272" y="714"/>
                  </a:lnTo>
                  <a:lnTo>
                    <a:pt x="272" y="662"/>
                  </a:lnTo>
                  <a:lnTo>
                    <a:pt x="270" y="604"/>
                  </a:lnTo>
                  <a:lnTo>
                    <a:pt x="262" y="546"/>
                  </a:lnTo>
                  <a:lnTo>
                    <a:pt x="254" y="490"/>
                  </a:lnTo>
                  <a:lnTo>
                    <a:pt x="254" y="490"/>
                  </a:lnTo>
                  <a:lnTo>
                    <a:pt x="246" y="462"/>
                  </a:lnTo>
                  <a:lnTo>
                    <a:pt x="238" y="430"/>
                  </a:lnTo>
                  <a:lnTo>
                    <a:pt x="216" y="364"/>
                  </a:lnTo>
                  <a:lnTo>
                    <a:pt x="202" y="332"/>
                  </a:lnTo>
                  <a:lnTo>
                    <a:pt x="190" y="300"/>
                  </a:lnTo>
                  <a:lnTo>
                    <a:pt x="176" y="272"/>
                  </a:lnTo>
                  <a:lnTo>
                    <a:pt x="164" y="250"/>
                  </a:lnTo>
                  <a:lnTo>
                    <a:pt x="164" y="250"/>
                  </a:lnTo>
                  <a:lnTo>
                    <a:pt x="152" y="272"/>
                  </a:lnTo>
                  <a:lnTo>
                    <a:pt x="140" y="296"/>
                  </a:lnTo>
                  <a:lnTo>
                    <a:pt x="114" y="356"/>
                  </a:lnTo>
                  <a:lnTo>
                    <a:pt x="92" y="422"/>
                  </a:lnTo>
                  <a:lnTo>
                    <a:pt x="82" y="456"/>
                  </a:lnTo>
                  <a:lnTo>
                    <a:pt x="74" y="490"/>
                  </a:lnTo>
                  <a:lnTo>
                    <a:pt x="74" y="490"/>
                  </a:lnTo>
                  <a:lnTo>
                    <a:pt x="68" y="524"/>
                  </a:lnTo>
                  <a:lnTo>
                    <a:pt x="64" y="558"/>
                  </a:lnTo>
                  <a:lnTo>
                    <a:pt x="56" y="624"/>
                  </a:lnTo>
                  <a:lnTo>
                    <a:pt x="54" y="678"/>
                  </a:lnTo>
                  <a:lnTo>
                    <a:pt x="54" y="716"/>
                  </a:lnTo>
                  <a:lnTo>
                    <a:pt x="54" y="716"/>
                  </a:lnTo>
                  <a:lnTo>
                    <a:pt x="50" y="684"/>
                  </a:lnTo>
                  <a:lnTo>
                    <a:pt x="44" y="632"/>
                  </a:lnTo>
                  <a:lnTo>
                    <a:pt x="40" y="568"/>
                  </a:lnTo>
                  <a:lnTo>
                    <a:pt x="38" y="532"/>
                  </a:lnTo>
                  <a:lnTo>
                    <a:pt x="40" y="498"/>
                  </a:lnTo>
                  <a:lnTo>
                    <a:pt x="40" y="498"/>
                  </a:lnTo>
                  <a:lnTo>
                    <a:pt x="42" y="468"/>
                  </a:lnTo>
                  <a:lnTo>
                    <a:pt x="44" y="438"/>
                  </a:lnTo>
                  <a:lnTo>
                    <a:pt x="52" y="382"/>
                  </a:lnTo>
                  <a:lnTo>
                    <a:pt x="62" y="334"/>
                  </a:lnTo>
                  <a:lnTo>
                    <a:pt x="72" y="298"/>
                  </a:lnTo>
                  <a:lnTo>
                    <a:pt x="72" y="298"/>
                  </a:lnTo>
                  <a:lnTo>
                    <a:pt x="86" y="254"/>
                  </a:lnTo>
                  <a:lnTo>
                    <a:pt x="102" y="214"/>
                  </a:lnTo>
                  <a:lnTo>
                    <a:pt x="128" y="148"/>
                  </a:lnTo>
                  <a:lnTo>
                    <a:pt x="150" y="102"/>
                  </a:lnTo>
                  <a:lnTo>
                    <a:pt x="164" y="80"/>
                  </a:lnTo>
                  <a:lnTo>
                    <a:pt x="164" y="80"/>
                  </a:lnTo>
                  <a:lnTo>
                    <a:pt x="178" y="106"/>
                  </a:lnTo>
                  <a:lnTo>
                    <a:pt x="202" y="154"/>
                  </a:lnTo>
                  <a:lnTo>
                    <a:pt x="216" y="186"/>
                  </a:lnTo>
                  <a:lnTo>
                    <a:pt x="230" y="220"/>
                  </a:lnTo>
                  <a:lnTo>
                    <a:pt x="244" y="258"/>
                  </a:lnTo>
                  <a:lnTo>
                    <a:pt x="256" y="296"/>
                  </a:lnTo>
                  <a:lnTo>
                    <a:pt x="256" y="296"/>
                  </a:lnTo>
                  <a:lnTo>
                    <a:pt x="266" y="334"/>
                  </a:lnTo>
                  <a:lnTo>
                    <a:pt x="274" y="372"/>
                  </a:lnTo>
                  <a:lnTo>
                    <a:pt x="280" y="408"/>
                  </a:lnTo>
                  <a:lnTo>
                    <a:pt x="284" y="442"/>
                  </a:lnTo>
                  <a:lnTo>
                    <a:pt x="290" y="506"/>
                  </a:lnTo>
                  <a:lnTo>
                    <a:pt x="290" y="556"/>
                  </a:lnTo>
                  <a:close/>
                  <a:moveTo>
                    <a:pt x="164" y="1004"/>
                  </a:moveTo>
                  <a:lnTo>
                    <a:pt x="164" y="1004"/>
                  </a:lnTo>
                  <a:lnTo>
                    <a:pt x="150" y="974"/>
                  </a:lnTo>
                  <a:lnTo>
                    <a:pt x="142" y="954"/>
                  </a:lnTo>
                  <a:lnTo>
                    <a:pt x="134" y="932"/>
                  </a:lnTo>
                  <a:lnTo>
                    <a:pt x="128" y="908"/>
                  </a:lnTo>
                  <a:lnTo>
                    <a:pt x="122" y="880"/>
                  </a:lnTo>
                  <a:lnTo>
                    <a:pt x="120" y="848"/>
                  </a:lnTo>
                  <a:lnTo>
                    <a:pt x="116" y="814"/>
                  </a:lnTo>
                  <a:lnTo>
                    <a:pt x="116" y="814"/>
                  </a:lnTo>
                  <a:lnTo>
                    <a:pt x="118" y="780"/>
                  </a:lnTo>
                  <a:lnTo>
                    <a:pt x="122" y="748"/>
                  </a:lnTo>
                  <a:lnTo>
                    <a:pt x="128" y="718"/>
                  </a:lnTo>
                  <a:lnTo>
                    <a:pt x="136" y="692"/>
                  </a:lnTo>
                  <a:lnTo>
                    <a:pt x="144" y="670"/>
                  </a:lnTo>
                  <a:lnTo>
                    <a:pt x="152" y="650"/>
                  </a:lnTo>
                  <a:lnTo>
                    <a:pt x="164" y="626"/>
                  </a:lnTo>
                  <a:lnTo>
                    <a:pt x="164" y="626"/>
                  </a:lnTo>
                  <a:lnTo>
                    <a:pt x="176" y="648"/>
                  </a:lnTo>
                  <a:lnTo>
                    <a:pt x="182" y="666"/>
                  </a:lnTo>
                  <a:lnTo>
                    <a:pt x="190" y="688"/>
                  </a:lnTo>
                  <a:lnTo>
                    <a:pt x="196" y="712"/>
                  </a:lnTo>
                  <a:lnTo>
                    <a:pt x="202" y="740"/>
                  </a:lnTo>
                  <a:lnTo>
                    <a:pt x="208" y="772"/>
                  </a:lnTo>
                  <a:lnTo>
                    <a:pt x="210" y="806"/>
                  </a:lnTo>
                  <a:lnTo>
                    <a:pt x="210" y="806"/>
                  </a:lnTo>
                  <a:lnTo>
                    <a:pt x="210" y="840"/>
                  </a:lnTo>
                  <a:lnTo>
                    <a:pt x="206" y="870"/>
                  </a:lnTo>
                  <a:lnTo>
                    <a:pt x="202" y="900"/>
                  </a:lnTo>
                  <a:lnTo>
                    <a:pt x="194" y="926"/>
                  </a:lnTo>
                  <a:lnTo>
                    <a:pt x="188" y="950"/>
                  </a:lnTo>
                  <a:lnTo>
                    <a:pt x="180" y="972"/>
                  </a:lnTo>
                  <a:lnTo>
                    <a:pt x="164" y="1004"/>
                  </a:lnTo>
                  <a:close/>
                  <a:moveTo>
                    <a:pt x="300" y="296"/>
                  </a:moveTo>
                  <a:lnTo>
                    <a:pt x="300" y="296"/>
                  </a:lnTo>
                  <a:lnTo>
                    <a:pt x="292" y="268"/>
                  </a:lnTo>
                  <a:lnTo>
                    <a:pt x="284" y="242"/>
                  </a:lnTo>
                  <a:lnTo>
                    <a:pt x="266" y="188"/>
                  </a:lnTo>
                  <a:lnTo>
                    <a:pt x="244" y="140"/>
                  </a:lnTo>
                  <a:lnTo>
                    <a:pt x="224" y="98"/>
                  </a:lnTo>
                  <a:lnTo>
                    <a:pt x="204" y="62"/>
                  </a:lnTo>
                  <a:lnTo>
                    <a:pt x="186" y="32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42" y="34"/>
                  </a:lnTo>
                  <a:lnTo>
                    <a:pt x="108" y="94"/>
                  </a:lnTo>
                  <a:lnTo>
                    <a:pt x="88" y="132"/>
                  </a:lnTo>
                  <a:lnTo>
                    <a:pt x="70" y="172"/>
                  </a:lnTo>
                  <a:lnTo>
                    <a:pt x="54" y="214"/>
                  </a:lnTo>
                  <a:lnTo>
                    <a:pt x="38" y="260"/>
                  </a:lnTo>
                  <a:lnTo>
                    <a:pt x="38" y="260"/>
                  </a:lnTo>
                  <a:lnTo>
                    <a:pt x="24" y="310"/>
                  </a:lnTo>
                  <a:lnTo>
                    <a:pt x="14" y="358"/>
                  </a:lnTo>
                  <a:lnTo>
                    <a:pt x="8" y="406"/>
                  </a:lnTo>
                  <a:lnTo>
                    <a:pt x="2" y="454"/>
                  </a:lnTo>
                  <a:lnTo>
                    <a:pt x="0" y="500"/>
                  </a:lnTo>
                  <a:lnTo>
                    <a:pt x="0" y="546"/>
                  </a:lnTo>
                  <a:lnTo>
                    <a:pt x="2" y="590"/>
                  </a:lnTo>
                  <a:lnTo>
                    <a:pt x="6" y="634"/>
                  </a:lnTo>
                  <a:lnTo>
                    <a:pt x="6" y="634"/>
                  </a:lnTo>
                  <a:lnTo>
                    <a:pt x="14" y="680"/>
                  </a:lnTo>
                  <a:lnTo>
                    <a:pt x="22" y="722"/>
                  </a:lnTo>
                  <a:lnTo>
                    <a:pt x="32" y="762"/>
                  </a:lnTo>
                  <a:lnTo>
                    <a:pt x="44" y="800"/>
                  </a:lnTo>
                  <a:lnTo>
                    <a:pt x="62" y="854"/>
                  </a:lnTo>
                  <a:lnTo>
                    <a:pt x="70" y="876"/>
                  </a:lnTo>
                  <a:lnTo>
                    <a:pt x="70" y="876"/>
                  </a:lnTo>
                  <a:lnTo>
                    <a:pt x="94" y="924"/>
                  </a:lnTo>
                  <a:lnTo>
                    <a:pt x="118" y="970"/>
                  </a:lnTo>
                  <a:lnTo>
                    <a:pt x="142" y="1010"/>
                  </a:lnTo>
                  <a:lnTo>
                    <a:pt x="164" y="1042"/>
                  </a:lnTo>
                  <a:lnTo>
                    <a:pt x="164" y="1042"/>
                  </a:lnTo>
                  <a:lnTo>
                    <a:pt x="182" y="1018"/>
                  </a:lnTo>
                  <a:lnTo>
                    <a:pt x="202" y="986"/>
                  </a:lnTo>
                  <a:lnTo>
                    <a:pt x="224" y="946"/>
                  </a:lnTo>
                  <a:lnTo>
                    <a:pt x="246" y="900"/>
                  </a:lnTo>
                  <a:lnTo>
                    <a:pt x="268" y="846"/>
                  </a:lnTo>
                  <a:lnTo>
                    <a:pt x="288" y="786"/>
                  </a:lnTo>
                  <a:lnTo>
                    <a:pt x="298" y="754"/>
                  </a:lnTo>
                  <a:lnTo>
                    <a:pt x="306" y="722"/>
                  </a:lnTo>
                  <a:lnTo>
                    <a:pt x="314" y="686"/>
                  </a:lnTo>
                  <a:lnTo>
                    <a:pt x="320" y="652"/>
                  </a:lnTo>
                  <a:lnTo>
                    <a:pt x="320" y="652"/>
                  </a:lnTo>
                  <a:lnTo>
                    <a:pt x="324" y="612"/>
                  </a:lnTo>
                  <a:lnTo>
                    <a:pt x="328" y="572"/>
                  </a:lnTo>
                  <a:lnTo>
                    <a:pt x="330" y="532"/>
                  </a:lnTo>
                  <a:lnTo>
                    <a:pt x="328" y="492"/>
                  </a:lnTo>
                  <a:lnTo>
                    <a:pt x="326" y="448"/>
                  </a:lnTo>
                  <a:lnTo>
                    <a:pt x="320" y="402"/>
                  </a:lnTo>
                  <a:lnTo>
                    <a:pt x="312" y="352"/>
                  </a:lnTo>
                  <a:lnTo>
                    <a:pt x="300" y="2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>
              <a:off x="264" y="1659"/>
              <a:ext cx="1008" cy="1150"/>
            </a:xfrm>
            <a:custGeom>
              <a:avLst/>
              <a:gdLst>
                <a:gd name="T0" fmla="*/ 584 w 1008"/>
                <a:gd name="T1" fmla="*/ 754 h 1150"/>
                <a:gd name="T2" fmla="*/ 610 w 1008"/>
                <a:gd name="T3" fmla="*/ 734 h 1150"/>
                <a:gd name="T4" fmla="*/ 654 w 1008"/>
                <a:gd name="T5" fmla="*/ 714 h 1150"/>
                <a:gd name="T6" fmla="*/ 700 w 1008"/>
                <a:gd name="T7" fmla="*/ 706 h 1150"/>
                <a:gd name="T8" fmla="*/ 746 w 1008"/>
                <a:gd name="T9" fmla="*/ 714 h 1150"/>
                <a:gd name="T10" fmla="*/ 790 w 1008"/>
                <a:gd name="T11" fmla="*/ 734 h 1150"/>
                <a:gd name="T12" fmla="*/ 816 w 1008"/>
                <a:gd name="T13" fmla="*/ 754 h 1150"/>
                <a:gd name="T14" fmla="*/ 844 w 1008"/>
                <a:gd name="T15" fmla="*/ 792 h 1150"/>
                <a:gd name="T16" fmla="*/ 860 w 1008"/>
                <a:gd name="T17" fmla="*/ 838 h 1150"/>
                <a:gd name="T18" fmla="*/ 862 w 1008"/>
                <a:gd name="T19" fmla="*/ 884 h 1150"/>
                <a:gd name="T20" fmla="*/ 852 w 1008"/>
                <a:gd name="T21" fmla="*/ 928 h 1150"/>
                <a:gd name="T22" fmla="*/ 826 w 1008"/>
                <a:gd name="T23" fmla="*/ 970 h 1150"/>
                <a:gd name="T24" fmla="*/ 814 w 1008"/>
                <a:gd name="T25" fmla="*/ 984 h 1150"/>
                <a:gd name="T26" fmla="*/ 762 w 1008"/>
                <a:gd name="T27" fmla="*/ 1024 h 1150"/>
                <a:gd name="T28" fmla="*/ 676 w 1008"/>
                <a:gd name="T29" fmla="*/ 1064 h 1150"/>
                <a:gd name="T30" fmla="*/ 584 w 1008"/>
                <a:gd name="T31" fmla="*/ 1078 h 1150"/>
                <a:gd name="T32" fmla="*/ 520 w 1008"/>
                <a:gd name="T33" fmla="*/ 1072 h 1150"/>
                <a:gd name="T34" fmla="*/ 432 w 1008"/>
                <a:gd name="T35" fmla="*/ 1040 h 1150"/>
                <a:gd name="T36" fmla="*/ 352 w 1008"/>
                <a:gd name="T37" fmla="*/ 984 h 1150"/>
                <a:gd name="T38" fmla="*/ 314 w 1008"/>
                <a:gd name="T39" fmla="*/ 940 h 1150"/>
                <a:gd name="T40" fmla="*/ 276 w 1008"/>
                <a:gd name="T41" fmla="*/ 864 h 1150"/>
                <a:gd name="T42" fmla="*/ 258 w 1008"/>
                <a:gd name="T43" fmla="*/ 784 h 1150"/>
                <a:gd name="T44" fmla="*/ 260 w 1008"/>
                <a:gd name="T45" fmla="*/ 702 h 1150"/>
                <a:gd name="T46" fmla="*/ 284 w 1008"/>
                <a:gd name="T47" fmla="*/ 624 h 1150"/>
                <a:gd name="T48" fmla="*/ 312 w 1008"/>
                <a:gd name="T49" fmla="*/ 576 h 1150"/>
                <a:gd name="T50" fmla="*/ 352 w 1008"/>
                <a:gd name="T51" fmla="*/ 528 h 1150"/>
                <a:gd name="T52" fmla="*/ 432 w 1008"/>
                <a:gd name="T53" fmla="*/ 470 h 1150"/>
                <a:gd name="T54" fmla="*/ 520 w 1008"/>
                <a:gd name="T55" fmla="*/ 438 h 1150"/>
                <a:gd name="T56" fmla="*/ 584 w 1008"/>
                <a:gd name="T57" fmla="*/ 0 h 1150"/>
                <a:gd name="T58" fmla="*/ 524 w 1008"/>
                <a:gd name="T59" fmla="*/ 4 h 1150"/>
                <a:gd name="T60" fmla="*/ 438 w 1008"/>
                <a:gd name="T61" fmla="*/ 20 h 1150"/>
                <a:gd name="T62" fmla="*/ 356 w 1008"/>
                <a:gd name="T63" fmla="*/ 46 h 1150"/>
                <a:gd name="T64" fmla="*/ 282 w 1008"/>
                <a:gd name="T65" fmla="*/ 84 h 1150"/>
                <a:gd name="T66" fmla="*/ 212 w 1008"/>
                <a:gd name="T67" fmla="*/ 132 h 1150"/>
                <a:gd name="T68" fmla="*/ 152 w 1008"/>
                <a:gd name="T69" fmla="*/ 190 h 1150"/>
                <a:gd name="T70" fmla="*/ 100 w 1008"/>
                <a:gd name="T71" fmla="*/ 254 h 1150"/>
                <a:gd name="T72" fmla="*/ 58 w 1008"/>
                <a:gd name="T73" fmla="*/ 326 h 1150"/>
                <a:gd name="T74" fmla="*/ 26 w 1008"/>
                <a:gd name="T75" fmla="*/ 404 h 1150"/>
                <a:gd name="T76" fmla="*/ 6 w 1008"/>
                <a:gd name="T77" fmla="*/ 488 h 1150"/>
                <a:gd name="T78" fmla="*/ 0 w 1008"/>
                <a:gd name="T79" fmla="*/ 576 h 1150"/>
                <a:gd name="T80" fmla="*/ 4 w 1008"/>
                <a:gd name="T81" fmla="*/ 634 h 1150"/>
                <a:gd name="T82" fmla="*/ 18 w 1008"/>
                <a:gd name="T83" fmla="*/ 718 h 1150"/>
                <a:gd name="T84" fmla="*/ 46 w 1008"/>
                <a:gd name="T85" fmla="*/ 798 h 1150"/>
                <a:gd name="T86" fmla="*/ 84 w 1008"/>
                <a:gd name="T87" fmla="*/ 872 h 1150"/>
                <a:gd name="T88" fmla="*/ 134 w 1008"/>
                <a:gd name="T89" fmla="*/ 940 h 1150"/>
                <a:gd name="T90" fmla="*/ 192 w 1008"/>
                <a:gd name="T91" fmla="*/ 1000 h 1150"/>
                <a:gd name="T92" fmla="*/ 258 w 1008"/>
                <a:gd name="T93" fmla="*/ 1052 h 1150"/>
                <a:gd name="T94" fmla="*/ 330 w 1008"/>
                <a:gd name="T95" fmla="*/ 1092 h 1150"/>
                <a:gd name="T96" fmla="*/ 410 w 1008"/>
                <a:gd name="T97" fmla="*/ 1124 h 1150"/>
                <a:gd name="T98" fmla="*/ 494 w 1008"/>
                <a:gd name="T99" fmla="*/ 1142 h 1150"/>
                <a:gd name="T100" fmla="*/ 584 w 1008"/>
                <a:gd name="T101" fmla="*/ 1150 h 1150"/>
                <a:gd name="T102" fmla="*/ 646 w 1008"/>
                <a:gd name="T103" fmla="*/ 1146 h 1150"/>
                <a:gd name="T104" fmla="*/ 734 w 1008"/>
                <a:gd name="T105" fmla="*/ 1130 h 1150"/>
                <a:gd name="T106" fmla="*/ 818 w 1008"/>
                <a:gd name="T107" fmla="*/ 1100 h 1150"/>
                <a:gd name="T108" fmla="*/ 896 w 1008"/>
                <a:gd name="T109" fmla="*/ 1060 h 1150"/>
                <a:gd name="T110" fmla="*/ 966 w 1008"/>
                <a:gd name="T111" fmla="*/ 1008 h 1150"/>
                <a:gd name="T112" fmla="*/ 1008 w 1008"/>
                <a:gd name="T113" fmla="*/ 574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8" h="1150">
                  <a:moveTo>
                    <a:pt x="584" y="574"/>
                  </a:moveTo>
                  <a:lnTo>
                    <a:pt x="584" y="754"/>
                  </a:lnTo>
                  <a:lnTo>
                    <a:pt x="584" y="754"/>
                  </a:lnTo>
                  <a:lnTo>
                    <a:pt x="584" y="754"/>
                  </a:lnTo>
                  <a:lnTo>
                    <a:pt x="596" y="742"/>
                  </a:lnTo>
                  <a:lnTo>
                    <a:pt x="610" y="734"/>
                  </a:lnTo>
                  <a:lnTo>
                    <a:pt x="624" y="726"/>
                  </a:lnTo>
                  <a:lnTo>
                    <a:pt x="638" y="718"/>
                  </a:lnTo>
                  <a:lnTo>
                    <a:pt x="654" y="714"/>
                  </a:lnTo>
                  <a:lnTo>
                    <a:pt x="668" y="710"/>
                  </a:lnTo>
                  <a:lnTo>
                    <a:pt x="684" y="708"/>
                  </a:lnTo>
                  <a:lnTo>
                    <a:pt x="700" y="706"/>
                  </a:lnTo>
                  <a:lnTo>
                    <a:pt x="716" y="708"/>
                  </a:lnTo>
                  <a:lnTo>
                    <a:pt x="732" y="710"/>
                  </a:lnTo>
                  <a:lnTo>
                    <a:pt x="746" y="714"/>
                  </a:lnTo>
                  <a:lnTo>
                    <a:pt x="762" y="718"/>
                  </a:lnTo>
                  <a:lnTo>
                    <a:pt x="776" y="726"/>
                  </a:lnTo>
                  <a:lnTo>
                    <a:pt x="790" y="734"/>
                  </a:lnTo>
                  <a:lnTo>
                    <a:pt x="804" y="742"/>
                  </a:lnTo>
                  <a:lnTo>
                    <a:pt x="816" y="754"/>
                  </a:lnTo>
                  <a:lnTo>
                    <a:pt x="816" y="754"/>
                  </a:lnTo>
                  <a:lnTo>
                    <a:pt x="826" y="766"/>
                  </a:lnTo>
                  <a:lnTo>
                    <a:pt x="836" y="780"/>
                  </a:lnTo>
                  <a:lnTo>
                    <a:pt x="844" y="792"/>
                  </a:lnTo>
                  <a:lnTo>
                    <a:pt x="852" y="808"/>
                  </a:lnTo>
                  <a:lnTo>
                    <a:pt x="856" y="822"/>
                  </a:lnTo>
                  <a:lnTo>
                    <a:pt x="860" y="838"/>
                  </a:lnTo>
                  <a:lnTo>
                    <a:pt x="862" y="852"/>
                  </a:lnTo>
                  <a:lnTo>
                    <a:pt x="864" y="868"/>
                  </a:lnTo>
                  <a:lnTo>
                    <a:pt x="862" y="884"/>
                  </a:lnTo>
                  <a:lnTo>
                    <a:pt x="860" y="898"/>
                  </a:lnTo>
                  <a:lnTo>
                    <a:pt x="856" y="914"/>
                  </a:lnTo>
                  <a:lnTo>
                    <a:pt x="852" y="928"/>
                  </a:lnTo>
                  <a:lnTo>
                    <a:pt x="844" y="944"/>
                  </a:lnTo>
                  <a:lnTo>
                    <a:pt x="836" y="956"/>
                  </a:lnTo>
                  <a:lnTo>
                    <a:pt x="826" y="970"/>
                  </a:lnTo>
                  <a:lnTo>
                    <a:pt x="816" y="982"/>
                  </a:lnTo>
                  <a:lnTo>
                    <a:pt x="814" y="982"/>
                  </a:lnTo>
                  <a:lnTo>
                    <a:pt x="814" y="984"/>
                  </a:lnTo>
                  <a:lnTo>
                    <a:pt x="814" y="984"/>
                  </a:lnTo>
                  <a:lnTo>
                    <a:pt x="790" y="1006"/>
                  </a:lnTo>
                  <a:lnTo>
                    <a:pt x="762" y="1024"/>
                  </a:lnTo>
                  <a:lnTo>
                    <a:pt x="734" y="1040"/>
                  </a:lnTo>
                  <a:lnTo>
                    <a:pt x="706" y="1054"/>
                  </a:lnTo>
                  <a:lnTo>
                    <a:pt x="676" y="1064"/>
                  </a:lnTo>
                  <a:lnTo>
                    <a:pt x="646" y="1072"/>
                  </a:lnTo>
                  <a:lnTo>
                    <a:pt x="614" y="1076"/>
                  </a:lnTo>
                  <a:lnTo>
                    <a:pt x="584" y="1078"/>
                  </a:lnTo>
                  <a:lnTo>
                    <a:pt x="584" y="1078"/>
                  </a:lnTo>
                  <a:lnTo>
                    <a:pt x="552" y="1076"/>
                  </a:lnTo>
                  <a:lnTo>
                    <a:pt x="520" y="1072"/>
                  </a:lnTo>
                  <a:lnTo>
                    <a:pt x="490" y="1064"/>
                  </a:lnTo>
                  <a:lnTo>
                    <a:pt x="460" y="1054"/>
                  </a:lnTo>
                  <a:lnTo>
                    <a:pt x="432" y="1040"/>
                  </a:lnTo>
                  <a:lnTo>
                    <a:pt x="404" y="1024"/>
                  </a:lnTo>
                  <a:lnTo>
                    <a:pt x="376" y="1006"/>
                  </a:lnTo>
                  <a:lnTo>
                    <a:pt x="352" y="984"/>
                  </a:lnTo>
                  <a:lnTo>
                    <a:pt x="352" y="984"/>
                  </a:lnTo>
                  <a:lnTo>
                    <a:pt x="332" y="962"/>
                  </a:lnTo>
                  <a:lnTo>
                    <a:pt x="314" y="940"/>
                  </a:lnTo>
                  <a:lnTo>
                    <a:pt x="298" y="916"/>
                  </a:lnTo>
                  <a:lnTo>
                    <a:pt x="286" y="890"/>
                  </a:lnTo>
                  <a:lnTo>
                    <a:pt x="276" y="864"/>
                  </a:lnTo>
                  <a:lnTo>
                    <a:pt x="266" y="838"/>
                  </a:lnTo>
                  <a:lnTo>
                    <a:pt x="260" y="812"/>
                  </a:lnTo>
                  <a:lnTo>
                    <a:pt x="258" y="784"/>
                  </a:lnTo>
                  <a:lnTo>
                    <a:pt x="256" y="758"/>
                  </a:lnTo>
                  <a:lnTo>
                    <a:pt x="256" y="730"/>
                  </a:lnTo>
                  <a:lnTo>
                    <a:pt x="260" y="702"/>
                  </a:lnTo>
                  <a:lnTo>
                    <a:pt x="266" y="676"/>
                  </a:lnTo>
                  <a:lnTo>
                    <a:pt x="274" y="650"/>
                  </a:lnTo>
                  <a:lnTo>
                    <a:pt x="284" y="624"/>
                  </a:lnTo>
                  <a:lnTo>
                    <a:pt x="296" y="600"/>
                  </a:lnTo>
                  <a:lnTo>
                    <a:pt x="312" y="576"/>
                  </a:lnTo>
                  <a:lnTo>
                    <a:pt x="312" y="576"/>
                  </a:lnTo>
                  <a:lnTo>
                    <a:pt x="330" y="550"/>
                  </a:lnTo>
                  <a:lnTo>
                    <a:pt x="352" y="528"/>
                  </a:lnTo>
                  <a:lnTo>
                    <a:pt x="352" y="528"/>
                  </a:lnTo>
                  <a:lnTo>
                    <a:pt x="376" y="506"/>
                  </a:lnTo>
                  <a:lnTo>
                    <a:pt x="404" y="486"/>
                  </a:lnTo>
                  <a:lnTo>
                    <a:pt x="432" y="470"/>
                  </a:lnTo>
                  <a:lnTo>
                    <a:pt x="460" y="456"/>
                  </a:lnTo>
                  <a:lnTo>
                    <a:pt x="490" y="446"/>
                  </a:lnTo>
                  <a:lnTo>
                    <a:pt x="520" y="438"/>
                  </a:lnTo>
                  <a:lnTo>
                    <a:pt x="552" y="434"/>
                  </a:lnTo>
                  <a:lnTo>
                    <a:pt x="584" y="432"/>
                  </a:lnTo>
                  <a:lnTo>
                    <a:pt x="584" y="0"/>
                  </a:lnTo>
                  <a:lnTo>
                    <a:pt x="584" y="0"/>
                  </a:lnTo>
                  <a:lnTo>
                    <a:pt x="554" y="2"/>
                  </a:lnTo>
                  <a:lnTo>
                    <a:pt x="524" y="4"/>
                  </a:lnTo>
                  <a:lnTo>
                    <a:pt x="494" y="8"/>
                  </a:lnTo>
                  <a:lnTo>
                    <a:pt x="466" y="12"/>
                  </a:lnTo>
                  <a:lnTo>
                    <a:pt x="438" y="20"/>
                  </a:lnTo>
                  <a:lnTo>
                    <a:pt x="410" y="26"/>
                  </a:lnTo>
                  <a:lnTo>
                    <a:pt x="382" y="36"/>
                  </a:lnTo>
                  <a:lnTo>
                    <a:pt x="356" y="46"/>
                  </a:lnTo>
                  <a:lnTo>
                    <a:pt x="330" y="58"/>
                  </a:lnTo>
                  <a:lnTo>
                    <a:pt x="306" y="70"/>
                  </a:lnTo>
                  <a:lnTo>
                    <a:pt x="282" y="84"/>
                  </a:lnTo>
                  <a:lnTo>
                    <a:pt x="258" y="100"/>
                  </a:lnTo>
                  <a:lnTo>
                    <a:pt x="234" y="116"/>
                  </a:lnTo>
                  <a:lnTo>
                    <a:pt x="212" y="132"/>
                  </a:lnTo>
                  <a:lnTo>
                    <a:pt x="192" y="150"/>
                  </a:lnTo>
                  <a:lnTo>
                    <a:pt x="172" y="170"/>
                  </a:lnTo>
                  <a:lnTo>
                    <a:pt x="152" y="190"/>
                  </a:lnTo>
                  <a:lnTo>
                    <a:pt x="134" y="210"/>
                  </a:lnTo>
                  <a:lnTo>
                    <a:pt x="116" y="232"/>
                  </a:lnTo>
                  <a:lnTo>
                    <a:pt x="100" y="254"/>
                  </a:lnTo>
                  <a:lnTo>
                    <a:pt x="84" y="278"/>
                  </a:lnTo>
                  <a:lnTo>
                    <a:pt x="70" y="302"/>
                  </a:lnTo>
                  <a:lnTo>
                    <a:pt x="58" y="326"/>
                  </a:lnTo>
                  <a:lnTo>
                    <a:pt x="46" y="352"/>
                  </a:lnTo>
                  <a:lnTo>
                    <a:pt x="36" y="378"/>
                  </a:lnTo>
                  <a:lnTo>
                    <a:pt x="26" y="404"/>
                  </a:lnTo>
                  <a:lnTo>
                    <a:pt x="18" y="432"/>
                  </a:lnTo>
                  <a:lnTo>
                    <a:pt x="12" y="460"/>
                  </a:lnTo>
                  <a:lnTo>
                    <a:pt x="6" y="488"/>
                  </a:lnTo>
                  <a:lnTo>
                    <a:pt x="4" y="516"/>
                  </a:lnTo>
                  <a:lnTo>
                    <a:pt x="2" y="546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2" y="604"/>
                  </a:lnTo>
                  <a:lnTo>
                    <a:pt x="4" y="634"/>
                  </a:lnTo>
                  <a:lnTo>
                    <a:pt x="6" y="662"/>
                  </a:lnTo>
                  <a:lnTo>
                    <a:pt x="12" y="690"/>
                  </a:lnTo>
                  <a:lnTo>
                    <a:pt x="18" y="718"/>
                  </a:lnTo>
                  <a:lnTo>
                    <a:pt x="26" y="746"/>
                  </a:lnTo>
                  <a:lnTo>
                    <a:pt x="36" y="772"/>
                  </a:lnTo>
                  <a:lnTo>
                    <a:pt x="46" y="798"/>
                  </a:lnTo>
                  <a:lnTo>
                    <a:pt x="58" y="824"/>
                  </a:lnTo>
                  <a:lnTo>
                    <a:pt x="70" y="848"/>
                  </a:lnTo>
                  <a:lnTo>
                    <a:pt x="84" y="872"/>
                  </a:lnTo>
                  <a:lnTo>
                    <a:pt x="100" y="896"/>
                  </a:lnTo>
                  <a:lnTo>
                    <a:pt x="116" y="918"/>
                  </a:lnTo>
                  <a:lnTo>
                    <a:pt x="134" y="940"/>
                  </a:lnTo>
                  <a:lnTo>
                    <a:pt x="152" y="962"/>
                  </a:lnTo>
                  <a:lnTo>
                    <a:pt x="172" y="982"/>
                  </a:lnTo>
                  <a:lnTo>
                    <a:pt x="192" y="1000"/>
                  </a:lnTo>
                  <a:lnTo>
                    <a:pt x="212" y="1018"/>
                  </a:lnTo>
                  <a:lnTo>
                    <a:pt x="234" y="1036"/>
                  </a:lnTo>
                  <a:lnTo>
                    <a:pt x="258" y="1052"/>
                  </a:lnTo>
                  <a:lnTo>
                    <a:pt x="282" y="1066"/>
                  </a:lnTo>
                  <a:lnTo>
                    <a:pt x="306" y="1080"/>
                  </a:lnTo>
                  <a:lnTo>
                    <a:pt x="330" y="1092"/>
                  </a:lnTo>
                  <a:lnTo>
                    <a:pt x="356" y="1104"/>
                  </a:lnTo>
                  <a:lnTo>
                    <a:pt x="382" y="1114"/>
                  </a:lnTo>
                  <a:lnTo>
                    <a:pt x="410" y="1124"/>
                  </a:lnTo>
                  <a:lnTo>
                    <a:pt x="438" y="1132"/>
                  </a:lnTo>
                  <a:lnTo>
                    <a:pt x="466" y="1138"/>
                  </a:lnTo>
                  <a:lnTo>
                    <a:pt x="494" y="1142"/>
                  </a:lnTo>
                  <a:lnTo>
                    <a:pt x="524" y="1146"/>
                  </a:lnTo>
                  <a:lnTo>
                    <a:pt x="554" y="1148"/>
                  </a:lnTo>
                  <a:lnTo>
                    <a:pt x="584" y="1150"/>
                  </a:lnTo>
                  <a:lnTo>
                    <a:pt x="584" y="1150"/>
                  </a:lnTo>
                  <a:lnTo>
                    <a:pt x="614" y="1148"/>
                  </a:lnTo>
                  <a:lnTo>
                    <a:pt x="646" y="1146"/>
                  </a:lnTo>
                  <a:lnTo>
                    <a:pt x="676" y="1142"/>
                  </a:lnTo>
                  <a:lnTo>
                    <a:pt x="706" y="1136"/>
                  </a:lnTo>
                  <a:lnTo>
                    <a:pt x="734" y="1130"/>
                  </a:lnTo>
                  <a:lnTo>
                    <a:pt x="764" y="1122"/>
                  </a:lnTo>
                  <a:lnTo>
                    <a:pt x="792" y="1112"/>
                  </a:lnTo>
                  <a:lnTo>
                    <a:pt x="818" y="1100"/>
                  </a:lnTo>
                  <a:lnTo>
                    <a:pt x="846" y="1088"/>
                  </a:lnTo>
                  <a:lnTo>
                    <a:pt x="872" y="1074"/>
                  </a:lnTo>
                  <a:lnTo>
                    <a:pt x="896" y="1060"/>
                  </a:lnTo>
                  <a:lnTo>
                    <a:pt x="920" y="1044"/>
                  </a:lnTo>
                  <a:lnTo>
                    <a:pt x="944" y="1026"/>
                  </a:lnTo>
                  <a:lnTo>
                    <a:pt x="966" y="1008"/>
                  </a:lnTo>
                  <a:lnTo>
                    <a:pt x="988" y="988"/>
                  </a:lnTo>
                  <a:lnTo>
                    <a:pt x="1008" y="968"/>
                  </a:lnTo>
                  <a:lnTo>
                    <a:pt x="1008" y="574"/>
                  </a:lnTo>
                  <a:lnTo>
                    <a:pt x="584" y="5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21" name="Freeform 20"/>
            <p:cNvSpPr>
              <a:spLocks noEditPoints="1"/>
            </p:cNvSpPr>
            <p:nvPr userDrawn="1"/>
          </p:nvSpPr>
          <p:spPr bwMode="auto">
            <a:xfrm>
              <a:off x="1428" y="2425"/>
              <a:ext cx="2328" cy="384"/>
            </a:xfrm>
            <a:custGeom>
              <a:avLst/>
              <a:gdLst>
                <a:gd name="T0" fmla="*/ 2222 w 2328"/>
                <a:gd name="T1" fmla="*/ 266 h 384"/>
                <a:gd name="T2" fmla="*/ 2204 w 2328"/>
                <a:gd name="T3" fmla="*/ 300 h 384"/>
                <a:gd name="T4" fmla="*/ 2156 w 2328"/>
                <a:gd name="T5" fmla="*/ 312 h 384"/>
                <a:gd name="T6" fmla="*/ 2076 w 2328"/>
                <a:gd name="T7" fmla="*/ 62 h 384"/>
                <a:gd name="T8" fmla="*/ 2144 w 2328"/>
                <a:gd name="T9" fmla="*/ 158 h 384"/>
                <a:gd name="T10" fmla="*/ 2182 w 2328"/>
                <a:gd name="T11" fmla="*/ 162 h 384"/>
                <a:gd name="T12" fmla="*/ 2214 w 2328"/>
                <a:gd name="T13" fmla="*/ 180 h 384"/>
                <a:gd name="T14" fmla="*/ 2224 w 2328"/>
                <a:gd name="T15" fmla="*/ 222 h 384"/>
                <a:gd name="T16" fmla="*/ 1686 w 2328"/>
                <a:gd name="T17" fmla="*/ 108 h 384"/>
                <a:gd name="T18" fmla="*/ 1630 w 2328"/>
                <a:gd name="T19" fmla="*/ 108 h 384"/>
                <a:gd name="T20" fmla="*/ 1732 w 2328"/>
                <a:gd name="T21" fmla="*/ 62 h 384"/>
                <a:gd name="T22" fmla="*/ 1278 w 2328"/>
                <a:gd name="T23" fmla="*/ 222 h 384"/>
                <a:gd name="T24" fmla="*/ 1266 w 2328"/>
                <a:gd name="T25" fmla="*/ 266 h 384"/>
                <a:gd name="T26" fmla="*/ 1230 w 2328"/>
                <a:gd name="T27" fmla="*/ 284 h 384"/>
                <a:gd name="T28" fmla="*/ 1194 w 2328"/>
                <a:gd name="T29" fmla="*/ 312 h 384"/>
                <a:gd name="T30" fmla="*/ 1136 w 2328"/>
                <a:gd name="T31" fmla="*/ 286 h 384"/>
                <a:gd name="T32" fmla="*/ 1084 w 2328"/>
                <a:gd name="T33" fmla="*/ 280 h 384"/>
                <a:gd name="T34" fmla="*/ 1056 w 2328"/>
                <a:gd name="T35" fmla="*/ 254 h 384"/>
                <a:gd name="T36" fmla="*/ 1052 w 2328"/>
                <a:gd name="T37" fmla="*/ 144 h 384"/>
                <a:gd name="T38" fmla="*/ 1056 w 2328"/>
                <a:gd name="T39" fmla="*/ 112 h 384"/>
                <a:gd name="T40" fmla="*/ 1082 w 2328"/>
                <a:gd name="T41" fmla="*/ 88 h 384"/>
                <a:gd name="T42" fmla="*/ 1136 w 2328"/>
                <a:gd name="T43" fmla="*/ 80 h 384"/>
                <a:gd name="T44" fmla="*/ 1194 w 2328"/>
                <a:gd name="T45" fmla="*/ 80 h 384"/>
                <a:gd name="T46" fmla="*/ 1232 w 2328"/>
                <a:gd name="T47" fmla="*/ 84 h 384"/>
                <a:gd name="T48" fmla="*/ 1266 w 2328"/>
                <a:gd name="T49" fmla="*/ 102 h 384"/>
                <a:gd name="T50" fmla="*/ 1278 w 2328"/>
                <a:gd name="T51" fmla="*/ 144 h 384"/>
                <a:gd name="T52" fmla="*/ 662 w 2328"/>
                <a:gd name="T53" fmla="*/ 108 h 384"/>
                <a:gd name="T54" fmla="*/ 734 w 2328"/>
                <a:gd name="T55" fmla="*/ 206 h 384"/>
                <a:gd name="T56" fmla="*/ 742 w 2328"/>
                <a:gd name="T57" fmla="*/ 264 h 384"/>
                <a:gd name="T58" fmla="*/ 600 w 2328"/>
                <a:gd name="T59" fmla="*/ 62 h 384"/>
                <a:gd name="T60" fmla="*/ 252 w 2328"/>
                <a:gd name="T61" fmla="*/ 312 h 384"/>
                <a:gd name="T62" fmla="*/ 164 w 2328"/>
                <a:gd name="T63" fmla="*/ 202 h 384"/>
                <a:gd name="T64" fmla="*/ 104 w 2328"/>
                <a:gd name="T65" fmla="*/ 62 h 384"/>
                <a:gd name="T66" fmla="*/ 194 w 2328"/>
                <a:gd name="T67" fmla="*/ 158 h 384"/>
                <a:gd name="T68" fmla="*/ 252 w 2328"/>
                <a:gd name="T69" fmla="*/ 312 h 384"/>
                <a:gd name="T70" fmla="*/ 0 w 2328"/>
                <a:gd name="T71" fmla="*/ 384 h 384"/>
                <a:gd name="T72" fmla="*/ 1108 w 2328"/>
                <a:gd name="T73" fmla="*/ 142 h 384"/>
                <a:gd name="T74" fmla="*/ 1110 w 2328"/>
                <a:gd name="T75" fmla="*/ 232 h 384"/>
                <a:gd name="T76" fmla="*/ 1126 w 2328"/>
                <a:gd name="T77" fmla="*/ 240 h 384"/>
                <a:gd name="T78" fmla="*/ 1126 w 2328"/>
                <a:gd name="T79" fmla="*/ 124 h 384"/>
                <a:gd name="T80" fmla="*/ 1112 w 2328"/>
                <a:gd name="T81" fmla="*/ 128 h 384"/>
                <a:gd name="T82" fmla="*/ 1202 w 2328"/>
                <a:gd name="T83" fmla="*/ 124 h 384"/>
                <a:gd name="T84" fmla="*/ 1202 w 2328"/>
                <a:gd name="T85" fmla="*/ 240 h 384"/>
                <a:gd name="T86" fmla="*/ 1216 w 2328"/>
                <a:gd name="T87" fmla="*/ 238 h 384"/>
                <a:gd name="T88" fmla="*/ 1220 w 2328"/>
                <a:gd name="T89" fmla="*/ 142 h 384"/>
                <a:gd name="T90" fmla="*/ 1216 w 2328"/>
                <a:gd name="T91" fmla="*/ 128 h 384"/>
                <a:gd name="T92" fmla="*/ 2148 w 2328"/>
                <a:gd name="T93" fmla="*/ 202 h 384"/>
                <a:gd name="T94" fmla="*/ 2148 w 2328"/>
                <a:gd name="T95" fmla="*/ 268 h 384"/>
                <a:gd name="T96" fmla="*/ 2162 w 2328"/>
                <a:gd name="T97" fmla="*/ 264 h 384"/>
                <a:gd name="T98" fmla="*/ 2166 w 2328"/>
                <a:gd name="T99" fmla="*/ 220 h 384"/>
                <a:gd name="T100" fmla="*/ 2162 w 2328"/>
                <a:gd name="T101" fmla="*/ 206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28" h="384">
                  <a:moveTo>
                    <a:pt x="2224" y="248"/>
                  </a:moveTo>
                  <a:lnTo>
                    <a:pt x="2224" y="248"/>
                  </a:lnTo>
                  <a:lnTo>
                    <a:pt x="2222" y="266"/>
                  </a:lnTo>
                  <a:lnTo>
                    <a:pt x="2220" y="280"/>
                  </a:lnTo>
                  <a:lnTo>
                    <a:pt x="2212" y="292"/>
                  </a:lnTo>
                  <a:lnTo>
                    <a:pt x="2204" y="300"/>
                  </a:lnTo>
                  <a:lnTo>
                    <a:pt x="2192" y="306"/>
                  </a:lnTo>
                  <a:lnTo>
                    <a:pt x="2176" y="310"/>
                  </a:lnTo>
                  <a:lnTo>
                    <a:pt x="2156" y="312"/>
                  </a:lnTo>
                  <a:lnTo>
                    <a:pt x="2134" y="312"/>
                  </a:lnTo>
                  <a:lnTo>
                    <a:pt x="2076" y="312"/>
                  </a:lnTo>
                  <a:lnTo>
                    <a:pt x="2076" y="62"/>
                  </a:lnTo>
                  <a:lnTo>
                    <a:pt x="2134" y="62"/>
                  </a:lnTo>
                  <a:lnTo>
                    <a:pt x="2134" y="158"/>
                  </a:lnTo>
                  <a:lnTo>
                    <a:pt x="2144" y="158"/>
                  </a:lnTo>
                  <a:lnTo>
                    <a:pt x="2144" y="158"/>
                  </a:lnTo>
                  <a:lnTo>
                    <a:pt x="2164" y="158"/>
                  </a:lnTo>
                  <a:lnTo>
                    <a:pt x="2182" y="162"/>
                  </a:lnTo>
                  <a:lnTo>
                    <a:pt x="2196" y="166"/>
                  </a:lnTo>
                  <a:lnTo>
                    <a:pt x="2206" y="172"/>
                  </a:lnTo>
                  <a:lnTo>
                    <a:pt x="2214" y="180"/>
                  </a:lnTo>
                  <a:lnTo>
                    <a:pt x="2220" y="190"/>
                  </a:lnTo>
                  <a:lnTo>
                    <a:pt x="2224" y="204"/>
                  </a:lnTo>
                  <a:lnTo>
                    <a:pt x="2224" y="222"/>
                  </a:lnTo>
                  <a:lnTo>
                    <a:pt x="2224" y="248"/>
                  </a:lnTo>
                  <a:close/>
                  <a:moveTo>
                    <a:pt x="1732" y="108"/>
                  </a:moveTo>
                  <a:lnTo>
                    <a:pt x="1686" y="108"/>
                  </a:lnTo>
                  <a:lnTo>
                    <a:pt x="1686" y="312"/>
                  </a:lnTo>
                  <a:lnTo>
                    <a:pt x="1630" y="312"/>
                  </a:lnTo>
                  <a:lnTo>
                    <a:pt x="1630" y="108"/>
                  </a:lnTo>
                  <a:lnTo>
                    <a:pt x="1582" y="108"/>
                  </a:lnTo>
                  <a:lnTo>
                    <a:pt x="1582" y="62"/>
                  </a:lnTo>
                  <a:lnTo>
                    <a:pt x="1732" y="62"/>
                  </a:lnTo>
                  <a:lnTo>
                    <a:pt x="1732" y="108"/>
                  </a:lnTo>
                  <a:close/>
                  <a:moveTo>
                    <a:pt x="1278" y="222"/>
                  </a:moveTo>
                  <a:lnTo>
                    <a:pt x="1278" y="222"/>
                  </a:lnTo>
                  <a:lnTo>
                    <a:pt x="1276" y="240"/>
                  </a:lnTo>
                  <a:lnTo>
                    <a:pt x="1272" y="254"/>
                  </a:lnTo>
                  <a:lnTo>
                    <a:pt x="1266" y="266"/>
                  </a:lnTo>
                  <a:lnTo>
                    <a:pt x="1258" y="274"/>
                  </a:lnTo>
                  <a:lnTo>
                    <a:pt x="1246" y="280"/>
                  </a:lnTo>
                  <a:lnTo>
                    <a:pt x="1230" y="284"/>
                  </a:lnTo>
                  <a:lnTo>
                    <a:pt x="1214" y="286"/>
                  </a:lnTo>
                  <a:lnTo>
                    <a:pt x="1194" y="286"/>
                  </a:lnTo>
                  <a:lnTo>
                    <a:pt x="1194" y="312"/>
                  </a:lnTo>
                  <a:lnTo>
                    <a:pt x="1136" y="312"/>
                  </a:lnTo>
                  <a:lnTo>
                    <a:pt x="1136" y="286"/>
                  </a:lnTo>
                  <a:lnTo>
                    <a:pt x="1136" y="286"/>
                  </a:lnTo>
                  <a:lnTo>
                    <a:pt x="1116" y="286"/>
                  </a:lnTo>
                  <a:lnTo>
                    <a:pt x="1098" y="284"/>
                  </a:lnTo>
                  <a:lnTo>
                    <a:pt x="1084" y="280"/>
                  </a:lnTo>
                  <a:lnTo>
                    <a:pt x="1072" y="274"/>
                  </a:lnTo>
                  <a:lnTo>
                    <a:pt x="1062" y="266"/>
                  </a:lnTo>
                  <a:lnTo>
                    <a:pt x="1056" y="254"/>
                  </a:lnTo>
                  <a:lnTo>
                    <a:pt x="1052" y="240"/>
                  </a:lnTo>
                  <a:lnTo>
                    <a:pt x="1052" y="222"/>
                  </a:lnTo>
                  <a:lnTo>
                    <a:pt x="1052" y="144"/>
                  </a:lnTo>
                  <a:lnTo>
                    <a:pt x="1052" y="144"/>
                  </a:lnTo>
                  <a:lnTo>
                    <a:pt x="1052" y="128"/>
                  </a:lnTo>
                  <a:lnTo>
                    <a:pt x="1056" y="112"/>
                  </a:lnTo>
                  <a:lnTo>
                    <a:pt x="1062" y="102"/>
                  </a:lnTo>
                  <a:lnTo>
                    <a:pt x="1072" y="94"/>
                  </a:lnTo>
                  <a:lnTo>
                    <a:pt x="1082" y="88"/>
                  </a:lnTo>
                  <a:lnTo>
                    <a:pt x="1098" y="84"/>
                  </a:lnTo>
                  <a:lnTo>
                    <a:pt x="1116" y="82"/>
                  </a:lnTo>
                  <a:lnTo>
                    <a:pt x="1136" y="80"/>
                  </a:lnTo>
                  <a:lnTo>
                    <a:pt x="1136" y="62"/>
                  </a:lnTo>
                  <a:lnTo>
                    <a:pt x="1194" y="62"/>
                  </a:lnTo>
                  <a:lnTo>
                    <a:pt x="1194" y="80"/>
                  </a:lnTo>
                  <a:lnTo>
                    <a:pt x="1194" y="80"/>
                  </a:lnTo>
                  <a:lnTo>
                    <a:pt x="1214" y="82"/>
                  </a:lnTo>
                  <a:lnTo>
                    <a:pt x="1232" y="84"/>
                  </a:lnTo>
                  <a:lnTo>
                    <a:pt x="1246" y="88"/>
                  </a:lnTo>
                  <a:lnTo>
                    <a:pt x="1258" y="94"/>
                  </a:lnTo>
                  <a:lnTo>
                    <a:pt x="1266" y="102"/>
                  </a:lnTo>
                  <a:lnTo>
                    <a:pt x="1272" y="112"/>
                  </a:lnTo>
                  <a:lnTo>
                    <a:pt x="1276" y="128"/>
                  </a:lnTo>
                  <a:lnTo>
                    <a:pt x="1278" y="144"/>
                  </a:lnTo>
                  <a:lnTo>
                    <a:pt x="1278" y="222"/>
                  </a:lnTo>
                  <a:close/>
                  <a:moveTo>
                    <a:pt x="742" y="108"/>
                  </a:moveTo>
                  <a:lnTo>
                    <a:pt x="662" y="108"/>
                  </a:lnTo>
                  <a:lnTo>
                    <a:pt x="662" y="158"/>
                  </a:lnTo>
                  <a:lnTo>
                    <a:pt x="734" y="158"/>
                  </a:lnTo>
                  <a:lnTo>
                    <a:pt x="734" y="206"/>
                  </a:lnTo>
                  <a:lnTo>
                    <a:pt x="662" y="206"/>
                  </a:lnTo>
                  <a:lnTo>
                    <a:pt x="662" y="264"/>
                  </a:lnTo>
                  <a:lnTo>
                    <a:pt x="742" y="264"/>
                  </a:lnTo>
                  <a:lnTo>
                    <a:pt x="742" y="312"/>
                  </a:lnTo>
                  <a:lnTo>
                    <a:pt x="600" y="312"/>
                  </a:lnTo>
                  <a:lnTo>
                    <a:pt x="600" y="62"/>
                  </a:lnTo>
                  <a:lnTo>
                    <a:pt x="742" y="62"/>
                  </a:lnTo>
                  <a:lnTo>
                    <a:pt x="742" y="108"/>
                  </a:lnTo>
                  <a:close/>
                  <a:moveTo>
                    <a:pt x="252" y="312"/>
                  </a:moveTo>
                  <a:lnTo>
                    <a:pt x="194" y="312"/>
                  </a:lnTo>
                  <a:lnTo>
                    <a:pt x="194" y="202"/>
                  </a:lnTo>
                  <a:lnTo>
                    <a:pt x="164" y="202"/>
                  </a:lnTo>
                  <a:lnTo>
                    <a:pt x="164" y="312"/>
                  </a:lnTo>
                  <a:lnTo>
                    <a:pt x="104" y="312"/>
                  </a:lnTo>
                  <a:lnTo>
                    <a:pt x="104" y="62"/>
                  </a:lnTo>
                  <a:lnTo>
                    <a:pt x="164" y="62"/>
                  </a:lnTo>
                  <a:lnTo>
                    <a:pt x="164" y="158"/>
                  </a:lnTo>
                  <a:lnTo>
                    <a:pt x="194" y="158"/>
                  </a:lnTo>
                  <a:lnTo>
                    <a:pt x="194" y="62"/>
                  </a:lnTo>
                  <a:lnTo>
                    <a:pt x="252" y="62"/>
                  </a:lnTo>
                  <a:lnTo>
                    <a:pt x="252" y="312"/>
                  </a:lnTo>
                  <a:close/>
                  <a:moveTo>
                    <a:pt x="2328" y="0"/>
                  </a:moveTo>
                  <a:lnTo>
                    <a:pt x="0" y="0"/>
                  </a:lnTo>
                  <a:lnTo>
                    <a:pt x="0" y="384"/>
                  </a:lnTo>
                  <a:lnTo>
                    <a:pt x="2328" y="384"/>
                  </a:lnTo>
                  <a:lnTo>
                    <a:pt x="2328" y="0"/>
                  </a:lnTo>
                  <a:close/>
                  <a:moveTo>
                    <a:pt x="1108" y="142"/>
                  </a:moveTo>
                  <a:lnTo>
                    <a:pt x="1108" y="224"/>
                  </a:lnTo>
                  <a:lnTo>
                    <a:pt x="1108" y="224"/>
                  </a:lnTo>
                  <a:lnTo>
                    <a:pt x="1110" y="232"/>
                  </a:lnTo>
                  <a:lnTo>
                    <a:pt x="1112" y="238"/>
                  </a:lnTo>
                  <a:lnTo>
                    <a:pt x="1118" y="240"/>
                  </a:lnTo>
                  <a:lnTo>
                    <a:pt x="1126" y="240"/>
                  </a:lnTo>
                  <a:lnTo>
                    <a:pt x="1136" y="240"/>
                  </a:lnTo>
                  <a:lnTo>
                    <a:pt x="1136" y="124"/>
                  </a:lnTo>
                  <a:lnTo>
                    <a:pt x="1126" y="124"/>
                  </a:lnTo>
                  <a:lnTo>
                    <a:pt x="1126" y="124"/>
                  </a:lnTo>
                  <a:lnTo>
                    <a:pt x="1118" y="126"/>
                  </a:lnTo>
                  <a:lnTo>
                    <a:pt x="1112" y="128"/>
                  </a:lnTo>
                  <a:lnTo>
                    <a:pt x="1110" y="134"/>
                  </a:lnTo>
                  <a:lnTo>
                    <a:pt x="1108" y="142"/>
                  </a:lnTo>
                  <a:close/>
                  <a:moveTo>
                    <a:pt x="1202" y="124"/>
                  </a:moveTo>
                  <a:lnTo>
                    <a:pt x="1194" y="124"/>
                  </a:lnTo>
                  <a:lnTo>
                    <a:pt x="1194" y="240"/>
                  </a:lnTo>
                  <a:lnTo>
                    <a:pt x="1202" y="240"/>
                  </a:lnTo>
                  <a:lnTo>
                    <a:pt x="1202" y="240"/>
                  </a:lnTo>
                  <a:lnTo>
                    <a:pt x="1210" y="240"/>
                  </a:lnTo>
                  <a:lnTo>
                    <a:pt x="1216" y="238"/>
                  </a:lnTo>
                  <a:lnTo>
                    <a:pt x="1220" y="232"/>
                  </a:lnTo>
                  <a:lnTo>
                    <a:pt x="1220" y="222"/>
                  </a:lnTo>
                  <a:lnTo>
                    <a:pt x="1220" y="142"/>
                  </a:lnTo>
                  <a:lnTo>
                    <a:pt x="1220" y="142"/>
                  </a:lnTo>
                  <a:lnTo>
                    <a:pt x="1220" y="134"/>
                  </a:lnTo>
                  <a:lnTo>
                    <a:pt x="1216" y="128"/>
                  </a:lnTo>
                  <a:lnTo>
                    <a:pt x="1210" y="126"/>
                  </a:lnTo>
                  <a:lnTo>
                    <a:pt x="1202" y="124"/>
                  </a:lnTo>
                  <a:close/>
                  <a:moveTo>
                    <a:pt x="2148" y="202"/>
                  </a:moveTo>
                  <a:lnTo>
                    <a:pt x="2134" y="202"/>
                  </a:lnTo>
                  <a:lnTo>
                    <a:pt x="2134" y="268"/>
                  </a:lnTo>
                  <a:lnTo>
                    <a:pt x="2148" y="268"/>
                  </a:lnTo>
                  <a:lnTo>
                    <a:pt x="2148" y="268"/>
                  </a:lnTo>
                  <a:lnTo>
                    <a:pt x="2156" y="266"/>
                  </a:lnTo>
                  <a:lnTo>
                    <a:pt x="2162" y="264"/>
                  </a:lnTo>
                  <a:lnTo>
                    <a:pt x="2164" y="258"/>
                  </a:lnTo>
                  <a:lnTo>
                    <a:pt x="2166" y="250"/>
                  </a:lnTo>
                  <a:lnTo>
                    <a:pt x="2166" y="220"/>
                  </a:lnTo>
                  <a:lnTo>
                    <a:pt x="2166" y="220"/>
                  </a:lnTo>
                  <a:lnTo>
                    <a:pt x="2164" y="212"/>
                  </a:lnTo>
                  <a:lnTo>
                    <a:pt x="2162" y="206"/>
                  </a:lnTo>
                  <a:lnTo>
                    <a:pt x="2156" y="204"/>
                  </a:lnTo>
                  <a:lnTo>
                    <a:pt x="2148" y="2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22" name="Freeform 27"/>
            <p:cNvSpPr>
              <a:spLocks/>
            </p:cNvSpPr>
            <p:nvPr userDrawn="1"/>
          </p:nvSpPr>
          <p:spPr bwMode="auto">
            <a:xfrm>
              <a:off x="2536" y="2549"/>
              <a:ext cx="28" cy="116"/>
            </a:xfrm>
            <a:custGeom>
              <a:avLst/>
              <a:gdLst>
                <a:gd name="T0" fmla="*/ 0 w 28"/>
                <a:gd name="T1" fmla="*/ 18 h 116"/>
                <a:gd name="T2" fmla="*/ 0 w 28"/>
                <a:gd name="T3" fmla="*/ 100 h 116"/>
                <a:gd name="T4" fmla="*/ 0 w 28"/>
                <a:gd name="T5" fmla="*/ 100 h 116"/>
                <a:gd name="T6" fmla="*/ 2 w 28"/>
                <a:gd name="T7" fmla="*/ 108 h 116"/>
                <a:gd name="T8" fmla="*/ 4 w 28"/>
                <a:gd name="T9" fmla="*/ 114 h 116"/>
                <a:gd name="T10" fmla="*/ 10 w 28"/>
                <a:gd name="T11" fmla="*/ 116 h 116"/>
                <a:gd name="T12" fmla="*/ 18 w 28"/>
                <a:gd name="T13" fmla="*/ 116 h 116"/>
                <a:gd name="T14" fmla="*/ 28 w 28"/>
                <a:gd name="T15" fmla="*/ 116 h 116"/>
                <a:gd name="T16" fmla="*/ 28 w 28"/>
                <a:gd name="T17" fmla="*/ 0 h 116"/>
                <a:gd name="T18" fmla="*/ 18 w 28"/>
                <a:gd name="T19" fmla="*/ 0 h 116"/>
                <a:gd name="T20" fmla="*/ 18 w 28"/>
                <a:gd name="T21" fmla="*/ 0 h 116"/>
                <a:gd name="T22" fmla="*/ 10 w 28"/>
                <a:gd name="T23" fmla="*/ 2 h 116"/>
                <a:gd name="T24" fmla="*/ 4 w 28"/>
                <a:gd name="T25" fmla="*/ 4 h 116"/>
                <a:gd name="T26" fmla="*/ 2 w 28"/>
                <a:gd name="T27" fmla="*/ 10 h 116"/>
                <a:gd name="T28" fmla="*/ 0 w 28"/>
                <a:gd name="T29" fmla="*/ 1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116">
                  <a:moveTo>
                    <a:pt x="0" y="18"/>
                  </a:moveTo>
                  <a:lnTo>
                    <a:pt x="0" y="100"/>
                  </a:lnTo>
                  <a:lnTo>
                    <a:pt x="0" y="100"/>
                  </a:lnTo>
                  <a:lnTo>
                    <a:pt x="2" y="108"/>
                  </a:lnTo>
                  <a:lnTo>
                    <a:pt x="4" y="114"/>
                  </a:lnTo>
                  <a:lnTo>
                    <a:pt x="10" y="116"/>
                  </a:lnTo>
                  <a:lnTo>
                    <a:pt x="18" y="116"/>
                  </a:lnTo>
                  <a:lnTo>
                    <a:pt x="28" y="116"/>
                  </a:lnTo>
                  <a:lnTo>
                    <a:pt x="2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4" y="4"/>
                  </a:lnTo>
                  <a:lnTo>
                    <a:pt x="2" y="10"/>
                  </a:lnTo>
                  <a:lnTo>
                    <a:pt x="0" y="18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23" name="Freeform 28"/>
            <p:cNvSpPr>
              <a:spLocks/>
            </p:cNvSpPr>
            <p:nvPr userDrawn="1"/>
          </p:nvSpPr>
          <p:spPr bwMode="auto">
            <a:xfrm>
              <a:off x="2622" y="2549"/>
              <a:ext cx="26" cy="116"/>
            </a:xfrm>
            <a:custGeom>
              <a:avLst/>
              <a:gdLst>
                <a:gd name="T0" fmla="*/ 8 w 26"/>
                <a:gd name="T1" fmla="*/ 0 h 116"/>
                <a:gd name="T2" fmla="*/ 0 w 26"/>
                <a:gd name="T3" fmla="*/ 0 h 116"/>
                <a:gd name="T4" fmla="*/ 0 w 26"/>
                <a:gd name="T5" fmla="*/ 116 h 116"/>
                <a:gd name="T6" fmla="*/ 8 w 26"/>
                <a:gd name="T7" fmla="*/ 116 h 116"/>
                <a:gd name="T8" fmla="*/ 8 w 26"/>
                <a:gd name="T9" fmla="*/ 116 h 116"/>
                <a:gd name="T10" fmla="*/ 16 w 26"/>
                <a:gd name="T11" fmla="*/ 116 h 116"/>
                <a:gd name="T12" fmla="*/ 22 w 26"/>
                <a:gd name="T13" fmla="*/ 114 h 116"/>
                <a:gd name="T14" fmla="*/ 26 w 26"/>
                <a:gd name="T15" fmla="*/ 108 h 116"/>
                <a:gd name="T16" fmla="*/ 26 w 26"/>
                <a:gd name="T17" fmla="*/ 98 h 116"/>
                <a:gd name="T18" fmla="*/ 26 w 26"/>
                <a:gd name="T19" fmla="*/ 18 h 116"/>
                <a:gd name="T20" fmla="*/ 26 w 26"/>
                <a:gd name="T21" fmla="*/ 18 h 116"/>
                <a:gd name="T22" fmla="*/ 26 w 26"/>
                <a:gd name="T23" fmla="*/ 10 h 116"/>
                <a:gd name="T24" fmla="*/ 22 w 26"/>
                <a:gd name="T25" fmla="*/ 4 h 116"/>
                <a:gd name="T26" fmla="*/ 16 w 26"/>
                <a:gd name="T27" fmla="*/ 2 h 116"/>
                <a:gd name="T28" fmla="*/ 8 w 26"/>
                <a:gd name="T2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116">
                  <a:moveTo>
                    <a:pt x="8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16" y="116"/>
                  </a:lnTo>
                  <a:lnTo>
                    <a:pt x="22" y="114"/>
                  </a:lnTo>
                  <a:lnTo>
                    <a:pt x="26" y="108"/>
                  </a:lnTo>
                  <a:lnTo>
                    <a:pt x="26" y="9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0"/>
                  </a:lnTo>
                  <a:lnTo>
                    <a:pt x="22" y="4"/>
                  </a:lnTo>
                  <a:lnTo>
                    <a:pt x="16" y="2"/>
                  </a:lnTo>
                  <a:lnTo>
                    <a:pt x="8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  <p:sp>
          <p:nvSpPr>
            <p:cNvPr id="24" name="Freeform 29"/>
            <p:cNvSpPr>
              <a:spLocks/>
            </p:cNvSpPr>
            <p:nvPr userDrawn="1"/>
          </p:nvSpPr>
          <p:spPr bwMode="auto">
            <a:xfrm>
              <a:off x="3562" y="2627"/>
              <a:ext cx="32" cy="66"/>
            </a:xfrm>
            <a:custGeom>
              <a:avLst/>
              <a:gdLst>
                <a:gd name="T0" fmla="*/ 14 w 32"/>
                <a:gd name="T1" fmla="*/ 0 h 66"/>
                <a:gd name="T2" fmla="*/ 0 w 32"/>
                <a:gd name="T3" fmla="*/ 0 h 66"/>
                <a:gd name="T4" fmla="*/ 0 w 32"/>
                <a:gd name="T5" fmla="*/ 66 h 66"/>
                <a:gd name="T6" fmla="*/ 14 w 32"/>
                <a:gd name="T7" fmla="*/ 66 h 66"/>
                <a:gd name="T8" fmla="*/ 14 w 32"/>
                <a:gd name="T9" fmla="*/ 66 h 66"/>
                <a:gd name="T10" fmla="*/ 22 w 32"/>
                <a:gd name="T11" fmla="*/ 64 h 66"/>
                <a:gd name="T12" fmla="*/ 28 w 32"/>
                <a:gd name="T13" fmla="*/ 62 h 66"/>
                <a:gd name="T14" fmla="*/ 30 w 32"/>
                <a:gd name="T15" fmla="*/ 56 h 66"/>
                <a:gd name="T16" fmla="*/ 32 w 32"/>
                <a:gd name="T17" fmla="*/ 48 h 66"/>
                <a:gd name="T18" fmla="*/ 32 w 32"/>
                <a:gd name="T19" fmla="*/ 18 h 66"/>
                <a:gd name="T20" fmla="*/ 32 w 32"/>
                <a:gd name="T21" fmla="*/ 18 h 66"/>
                <a:gd name="T22" fmla="*/ 30 w 32"/>
                <a:gd name="T23" fmla="*/ 10 h 66"/>
                <a:gd name="T24" fmla="*/ 28 w 32"/>
                <a:gd name="T25" fmla="*/ 4 h 66"/>
                <a:gd name="T26" fmla="*/ 22 w 32"/>
                <a:gd name="T27" fmla="*/ 2 h 66"/>
                <a:gd name="T28" fmla="*/ 14 w 32"/>
                <a:gd name="T2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66">
                  <a:moveTo>
                    <a:pt x="14" y="0"/>
                  </a:moveTo>
                  <a:lnTo>
                    <a:pt x="0" y="0"/>
                  </a:lnTo>
                  <a:lnTo>
                    <a:pt x="0" y="66"/>
                  </a:lnTo>
                  <a:lnTo>
                    <a:pt x="14" y="66"/>
                  </a:lnTo>
                  <a:lnTo>
                    <a:pt x="14" y="66"/>
                  </a:lnTo>
                  <a:lnTo>
                    <a:pt x="22" y="64"/>
                  </a:lnTo>
                  <a:lnTo>
                    <a:pt x="28" y="62"/>
                  </a:lnTo>
                  <a:lnTo>
                    <a:pt x="30" y="56"/>
                  </a:lnTo>
                  <a:lnTo>
                    <a:pt x="32" y="48"/>
                  </a:lnTo>
                  <a:lnTo>
                    <a:pt x="32" y="18"/>
                  </a:lnTo>
                  <a:lnTo>
                    <a:pt x="32" y="18"/>
                  </a:lnTo>
                  <a:lnTo>
                    <a:pt x="30" y="10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4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ru-RU">
                <a:solidFill>
                  <a:srgbClr val="3C3C3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0792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и текст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vert="horz" lIns="0" tIns="0" rIns="0" bIns="0" rtlCol="0" anchor="b" anchorCtr="0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4797425"/>
            <a:ext cx="8569325" cy="1543050"/>
          </a:xfrm>
        </p:spPr>
        <p:txBody>
          <a:bodyPr anchor="t">
            <a:noAutofit/>
          </a:bodyPr>
          <a:lstStyle>
            <a:lvl1pPr algn="ctr">
              <a:spcBef>
                <a:spcPts val="0"/>
              </a:spcBef>
              <a:defRPr sz="2200" b="0" baseline="0">
                <a:solidFill>
                  <a:schemeClr val="accent3"/>
                </a:solidFill>
              </a:defRPr>
            </a:lvl1pPr>
          </a:lstStyle>
          <a:p>
            <a:r>
              <a:rPr lang="ru-RU" dirty="0"/>
              <a:t>Текст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0" name="Объект 3"/>
          <p:cNvSpPr>
            <a:spLocks noGrp="1"/>
          </p:cNvSpPr>
          <p:nvPr>
            <p:ph sz="quarter" idx="11"/>
          </p:nvPr>
        </p:nvSpPr>
        <p:spPr>
          <a:xfrm>
            <a:off x="287338" y="1268414"/>
            <a:ext cx="8569325" cy="280828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2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лева и два объект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87340" y="260350"/>
            <a:ext cx="8569324" cy="605514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15"/>
          </p:nvPr>
        </p:nvSpPr>
        <p:spPr>
          <a:xfrm>
            <a:off x="287339" y="1268413"/>
            <a:ext cx="4140200" cy="50768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quarter" idx="11"/>
          </p:nvPr>
        </p:nvSpPr>
        <p:spPr>
          <a:xfrm>
            <a:off x="4716463" y="1268414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5" name="Объект 3"/>
          <p:cNvSpPr>
            <a:spLocks noGrp="1"/>
          </p:cNvSpPr>
          <p:nvPr>
            <p:ph sz="quarter" idx="13"/>
          </p:nvPr>
        </p:nvSpPr>
        <p:spPr>
          <a:xfrm>
            <a:off x="4716463" y="3911600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24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права и два объект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87339" y="260350"/>
            <a:ext cx="8569324" cy="605514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11"/>
          </p:nvPr>
        </p:nvSpPr>
        <p:spPr>
          <a:xfrm>
            <a:off x="287339" y="1268414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13"/>
          </p:nvPr>
        </p:nvSpPr>
        <p:spPr>
          <a:xfrm>
            <a:off x="287339" y="3911600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quarter" idx="15"/>
          </p:nvPr>
        </p:nvSpPr>
        <p:spPr>
          <a:xfrm>
            <a:off x="4716463" y="1268413"/>
            <a:ext cx="4140200" cy="50768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72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hasCustomPrompt="1"/>
          </p:nvPr>
        </p:nvSpPr>
        <p:spPr>
          <a:xfrm>
            <a:off x="287337" y="260350"/>
            <a:ext cx="8569326" cy="607021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16"/>
          </p:nvPr>
        </p:nvSpPr>
        <p:spPr>
          <a:xfrm>
            <a:off x="287339" y="1268413"/>
            <a:ext cx="2663824" cy="50768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17"/>
          </p:nvPr>
        </p:nvSpPr>
        <p:spPr>
          <a:xfrm>
            <a:off x="3240089" y="1268413"/>
            <a:ext cx="2663824" cy="50768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quarter" idx="18"/>
          </p:nvPr>
        </p:nvSpPr>
        <p:spPr>
          <a:xfrm>
            <a:off x="6192839" y="1268413"/>
            <a:ext cx="2663824" cy="50768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75001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низу и два объекта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>
          <a:xfrm>
            <a:off x="288000" y="260350"/>
            <a:ext cx="8568000" cy="608400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11"/>
          </p:nvPr>
        </p:nvSpPr>
        <p:spPr>
          <a:xfrm>
            <a:off x="4716463" y="1268414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quarter" idx="17"/>
          </p:nvPr>
        </p:nvSpPr>
        <p:spPr>
          <a:xfrm>
            <a:off x="287337" y="3911600"/>
            <a:ext cx="8569325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19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верху и два объекта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>
          <a:xfrm>
            <a:off x="288000" y="260350"/>
            <a:ext cx="8568000" cy="608400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17"/>
          </p:nvPr>
        </p:nvSpPr>
        <p:spPr>
          <a:xfrm>
            <a:off x="287337" y="1268413"/>
            <a:ext cx="8569325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11"/>
          </p:nvPr>
        </p:nvSpPr>
        <p:spPr>
          <a:xfrm>
            <a:off x="4716463" y="3911600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quarter" idx="16"/>
          </p:nvPr>
        </p:nvSpPr>
        <p:spPr>
          <a:xfrm>
            <a:off x="287338" y="3911600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99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>
          <a:xfrm>
            <a:off x="288000" y="260350"/>
            <a:ext cx="8568000" cy="608400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quarter" idx="11"/>
          </p:nvPr>
        </p:nvSpPr>
        <p:spPr>
          <a:xfrm>
            <a:off x="4716463" y="1268414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5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Объект 3"/>
          <p:cNvSpPr>
            <a:spLocks noGrp="1"/>
          </p:cNvSpPr>
          <p:nvPr>
            <p:ph sz="quarter" idx="17"/>
          </p:nvPr>
        </p:nvSpPr>
        <p:spPr>
          <a:xfrm>
            <a:off x="4716463" y="3911600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7" name="Объект 3"/>
          <p:cNvSpPr>
            <a:spLocks noGrp="1"/>
          </p:cNvSpPr>
          <p:nvPr>
            <p:ph sz="quarter" idx="18"/>
          </p:nvPr>
        </p:nvSpPr>
        <p:spPr>
          <a:xfrm>
            <a:off x="287338" y="3911600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00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10" hasCustomPrompt="1"/>
          </p:nvPr>
        </p:nvSpPr>
        <p:spPr>
          <a:xfrm>
            <a:off x="287338" y="1268760"/>
            <a:ext cx="8569325" cy="50616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962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и рисунок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1" hasCustomPrompt="1"/>
          </p:nvPr>
        </p:nvSpPr>
        <p:spPr>
          <a:xfrm>
            <a:off x="4696856" y="1268759"/>
            <a:ext cx="4159807" cy="50616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 baseline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9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4140200" cy="50768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16698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и рисунок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288925" y="1268412"/>
            <a:ext cx="4156075" cy="5076825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>
          <a:xfrm>
            <a:off x="287337" y="260350"/>
            <a:ext cx="8569326" cy="607021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9" name="Объект 3"/>
          <p:cNvSpPr>
            <a:spLocks noGrp="1"/>
          </p:cNvSpPr>
          <p:nvPr>
            <p:ph sz="quarter" idx="16"/>
          </p:nvPr>
        </p:nvSpPr>
        <p:spPr>
          <a:xfrm>
            <a:off x="4716463" y="1268414"/>
            <a:ext cx="4140200" cy="50768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82804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 цветным фон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6048164" y="908720"/>
            <a:ext cx="2916324" cy="28803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0" y="3608388"/>
            <a:ext cx="4284663" cy="2160587"/>
          </a:xfrm>
        </p:spPr>
        <p:txBody>
          <a:bodyPr anchor="t">
            <a:noAutofit/>
          </a:bodyPr>
          <a:lstStyle>
            <a:lvl1pPr>
              <a:defRPr sz="22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Введите название презентации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338" y="5445124"/>
            <a:ext cx="4157662" cy="216000"/>
          </a:xfrm>
        </p:spPr>
        <p:txBody>
          <a:bodyPr>
            <a:normAutofit/>
          </a:bodyPr>
          <a:lstStyle>
            <a:lvl1pPr marL="0" indent="0" algn="l">
              <a:buNone/>
              <a:defRPr sz="1400" b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Введите название предприятия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87338" y="5674156"/>
            <a:ext cx="4140000" cy="215444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dirty="0" smtClean="0">
                <a:solidFill>
                  <a:schemeClr val="bg2">
                    <a:lumMod val="75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ru-RU" dirty="0"/>
              <a:t>Введите название подразделения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8" y="5900956"/>
            <a:ext cx="4140000" cy="215444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baseline="0" dirty="0" smtClean="0">
                <a:solidFill>
                  <a:schemeClr val="bg2">
                    <a:lumMod val="75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ru-RU" dirty="0"/>
              <a:t>Введите имя автора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6127756"/>
            <a:ext cx="4140000" cy="215444"/>
          </a:xfrm>
        </p:spPr>
        <p:txBody>
          <a:bodyPr vert="horz" lIns="0" tIns="0" rIns="0" bIns="0" rtlCol="0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400" b="0" dirty="0" smtClean="0">
                <a:solidFill>
                  <a:schemeClr val="bg2">
                    <a:lumMod val="75000"/>
                  </a:schemeClr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ru-RU" sz="14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spcBef>
                <a:spcPts val="300"/>
              </a:spcBef>
              <a:spcAft>
                <a:spcPts val="300"/>
              </a:spcAft>
            </a:pPr>
            <a:r>
              <a:rPr lang="ru-RU" dirty="0"/>
              <a:t>Введите дату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2700338" y="2060575"/>
            <a:ext cx="914400" cy="91440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89039" cy="47611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7" name="Рисунок 2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8" t="15932" b="36198"/>
          <a:stretch/>
        </p:blipFill>
        <p:spPr>
          <a:xfrm>
            <a:off x="2831874" y="741671"/>
            <a:ext cx="4332414" cy="22552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8" name="Рисунок 2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68" t="83694" r="60731" b="-500"/>
          <a:stretch/>
        </p:blipFill>
        <p:spPr>
          <a:xfrm>
            <a:off x="1248649" y="3910737"/>
            <a:ext cx="1595159" cy="814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9" name="Прямоугольник 28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7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02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и рисунок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2" hasCustomPrompt="1"/>
          </p:nvPr>
        </p:nvSpPr>
        <p:spPr>
          <a:xfrm>
            <a:off x="287337" y="3926849"/>
            <a:ext cx="8569325" cy="2404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7"/>
          </p:nvPr>
        </p:nvSpPr>
        <p:spPr>
          <a:xfrm>
            <a:off x="287337" y="1268413"/>
            <a:ext cx="8569325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4773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и три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2" hasCustomPrompt="1"/>
          </p:nvPr>
        </p:nvSpPr>
        <p:spPr>
          <a:xfrm>
            <a:off x="288130" y="3924300"/>
            <a:ext cx="2664000" cy="242093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4" hasCustomPrompt="1"/>
          </p:nvPr>
        </p:nvSpPr>
        <p:spPr>
          <a:xfrm>
            <a:off x="3235893" y="3924299"/>
            <a:ext cx="2664000" cy="242093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ru-RU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5" hasCustomPrompt="1"/>
          </p:nvPr>
        </p:nvSpPr>
        <p:spPr>
          <a:xfrm>
            <a:off x="6183656" y="3924299"/>
            <a:ext cx="2664000" cy="242093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 hasCustomPrompt="1"/>
          </p:nvPr>
        </p:nvSpPr>
        <p:spPr>
          <a:xfrm>
            <a:off x="288000" y="260350"/>
            <a:ext cx="8568000" cy="608400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0" name="Объект 3"/>
          <p:cNvSpPr>
            <a:spLocks noGrp="1"/>
          </p:cNvSpPr>
          <p:nvPr>
            <p:ph sz="quarter" idx="17"/>
          </p:nvPr>
        </p:nvSpPr>
        <p:spPr>
          <a:xfrm>
            <a:off x="287337" y="1268413"/>
            <a:ext cx="8569325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8615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 и рисунок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4696856" y="1268759"/>
            <a:ext cx="4150800" cy="50616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18"/>
          </p:nvPr>
        </p:nvSpPr>
        <p:spPr>
          <a:xfrm>
            <a:off x="287338" y="3911600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78864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 и два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4" hasCustomPrompt="1"/>
          </p:nvPr>
        </p:nvSpPr>
        <p:spPr>
          <a:xfrm>
            <a:off x="4696856" y="1268759"/>
            <a:ext cx="4150800" cy="2404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5" hasCustomPrompt="1"/>
          </p:nvPr>
        </p:nvSpPr>
        <p:spPr>
          <a:xfrm>
            <a:off x="4696856" y="3933055"/>
            <a:ext cx="4150800" cy="2394843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4" name="Объект 3"/>
          <p:cNvSpPr>
            <a:spLocks noGrp="1"/>
          </p:cNvSpPr>
          <p:nvPr>
            <p:ph sz="quarter" idx="18"/>
          </p:nvPr>
        </p:nvSpPr>
        <p:spPr>
          <a:xfrm>
            <a:off x="287338" y="3911600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85312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и два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4" hasCustomPrompt="1"/>
          </p:nvPr>
        </p:nvSpPr>
        <p:spPr>
          <a:xfrm>
            <a:off x="4696856" y="1268759"/>
            <a:ext cx="4150800" cy="2404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5" hasCustomPrompt="1"/>
          </p:nvPr>
        </p:nvSpPr>
        <p:spPr>
          <a:xfrm>
            <a:off x="4696856" y="3935675"/>
            <a:ext cx="4150800" cy="2404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4140200" cy="50768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73947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Четыре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/>
          <p:cNvSpPr>
            <a:spLocks noGrp="1"/>
          </p:cNvSpPr>
          <p:nvPr>
            <p:ph type="pic" sz="quarter" idx="14" hasCustomPrompt="1"/>
          </p:nvPr>
        </p:nvSpPr>
        <p:spPr>
          <a:xfrm>
            <a:off x="4696856" y="1268759"/>
            <a:ext cx="4150800" cy="2404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en-US" dirty="0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5" hasCustomPrompt="1"/>
          </p:nvPr>
        </p:nvSpPr>
        <p:spPr>
          <a:xfrm>
            <a:off x="4696856" y="3933824"/>
            <a:ext cx="4150800" cy="241149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en-US" dirty="0"/>
          </a:p>
        </p:txBody>
      </p:sp>
      <p:sp>
        <p:nvSpPr>
          <p:cNvPr id="7" name="Рисунок 7"/>
          <p:cNvSpPr>
            <a:spLocks noGrp="1"/>
          </p:cNvSpPr>
          <p:nvPr>
            <p:ph type="pic" sz="quarter" idx="16" hasCustomPrompt="1"/>
          </p:nvPr>
        </p:nvSpPr>
        <p:spPr>
          <a:xfrm>
            <a:off x="289110" y="1268759"/>
            <a:ext cx="4150800" cy="2404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en-US" dirty="0"/>
          </a:p>
        </p:txBody>
      </p:sp>
      <p:sp>
        <p:nvSpPr>
          <p:cNvPr id="10" name="Рисунок 7"/>
          <p:cNvSpPr>
            <a:spLocks noGrp="1"/>
          </p:cNvSpPr>
          <p:nvPr>
            <p:ph type="pic" sz="quarter" idx="17" hasCustomPrompt="1"/>
          </p:nvPr>
        </p:nvSpPr>
        <p:spPr>
          <a:xfrm>
            <a:off x="289110" y="3933824"/>
            <a:ext cx="4150800" cy="241149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en-US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646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исунок и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87337" y="260350"/>
            <a:ext cx="8569326" cy="607021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1268413"/>
            <a:ext cx="5040312" cy="50403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6"/>
          </p:nvPr>
        </p:nvSpPr>
        <p:spPr>
          <a:xfrm>
            <a:off x="5616575" y="1268414"/>
            <a:ext cx="3240087" cy="50768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2083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ъект и два блока текст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287338" y="1987020"/>
            <a:ext cx="5040312" cy="435588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текст, или вставьте объект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6" hasCustomPrompt="1"/>
          </p:nvPr>
        </p:nvSpPr>
        <p:spPr>
          <a:xfrm>
            <a:off x="287338" y="1267003"/>
            <a:ext cx="5040745" cy="576001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 b="1" baseline="0"/>
            </a:lvl1pPr>
          </a:lstStyle>
          <a:p>
            <a:pPr lvl="0"/>
            <a:r>
              <a:rPr lang="ru-RU" dirty="0"/>
              <a:t>Вставьте заголовок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87338" y="1931946"/>
            <a:ext cx="504074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0" name="Объект 3"/>
          <p:cNvSpPr>
            <a:spLocks noGrp="1"/>
          </p:cNvSpPr>
          <p:nvPr>
            <p:ph sz="quarter" idx="18"/>
          </p:nvPr>
        </p:nvSpPr>
        <p:spPr>
          <a:xfrm>
            <a:off x="5616575" y="1268414"/>
            <a:ext cx="3240087" cy="334803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19"/>
          </p:nvPr>
        </p:nvSpPr>
        <p:spPr>
          <a:xfrm>
            <a:off x="5616575" y="4833938"/>
            <a:ext cx="3240087" cy="1511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117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87337" y="260350"/>
            <a:ext cx="8569326" cy="607021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9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20"/>
          </p:nvPr>
        </p:nvSpPr>
        <p:spPr>
          <a:xfrm>
            <a:off x="287338" y="3911600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21"/>
          </p:nvPr>
        </p:nvSpPr>
        <p:spPr>
          <a:xfrm>
            <a:off x="4716463" y="1268414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Объект 3"/>
          <p:cNvSpPr>
            <a:spLocks noGrp="1"/>
          </p:cNvSpPr>
          <p:nvPr>
            <p:ph sz="quarter" idx="22"/>
          </p:nvPr>
        </p:nvSpPr>
        <p:spPr>
          <a:xfrm>
            <a:off x="4716463" y="3911600"/>
            <a:ext cx="4140200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05488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исун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1268413"/>
            <a:ext cx="8569325" cy="5040312"/>
          </a:xfrm>
        </p:spPr>
        <p:txBody>
          <a:bodyPr>
            <a:noAutofit/>
          </a:bodyPr>
          <a:lstStyle>
            <a:lvl1pPr>
              <a:defRPr sz="2200" b="0"/>
            </a:lvl1pPr>
          </a:lstStyle>
          <a:p>
            <a:r>
              <a:rPr lang="ru-RU" dirty="0"/>
              <a:t>Вставьте рисунок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467148" y="4545014"/>
            <a:ext cx="5581227" cy="1583418"/>
          </a:xfrm>
          <a:solidFill>
            <a:srgbClr val="FFFFFF">
              <a:alpha val="80000"/>
            </a:srgbClr>
          </a:solidFill>
        </p:spPr>
        <p:txBody>
          <a:bodyPr lIns="144000" tIns="108000" rIns="72000" bIns="72000">
            <a:noAutofit/>
          </a:bodyPr>
          <a:lstStyle>
            <a:lvl1pPr>
              <a:spcBef>
                <a:spcPts val="0"/>
              </a:spcBef>
              <a:defRPr sz="2200" b="0" baseline="0"/>
            </a:lvl1pPr>
          </a:lstStyle>
          <a:p>
            <a:r>
              <a:rPr lang="ru-RU" dirty="0"/>
              <a:t>Введите текст</a:t>
            </a:r>
          </a:p>
        </p:txBody>
      </p:sp>
    </p:spTree>
    <p:extLst>
      <p:ext uri="{BB962C8B-B14F-4D97-AF65-F5344CB8AC3E}">
        <p14:creationId xmlns:p14="http://schemas.microsoft.com/office/powerpoint/2010/main" val="1117823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87337" y="2528900"/>
            <a:ext cx="8569325" cy="697303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ru-RU" dirty="0"/>
              <a:t>Введите название раздела (максимум две строки)</a:t>
            </a:r>
            <a:endParaRPr lang="en-US" dirty="0"/>
          </a:p>
        </p:txBody>
      </p:sp>
      <p:cxnSp>
        <p:nvCxnSpPr>
          <p:cNvPr id="4" name="Прямая соединительная линия 7"/>
          <p:cNvCxnSpPr/>
          <p:nvPr/>
        </p:nvCxnSpPr>
        <p:spPr>
          <a:xfrm>
            <a:off x="287338" y="3429000"/>
            <a:ext cx="8569325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9"/>
          <p:cNvCxnSpPr/>
          <p:nvPr/>
        </p:nvCxnSpPr>
        <p:spPr>
          <a:xfrm>
            <a:off x="8566352" y="6522320"/>
            <a:ext cx="0" cy="14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10"/>
          <p:cNvSpPr/>
          <p:nvPr/>
        </p:nvSpPr>
        <p:spPr>
          <a:xfrm>
            <a:off x="8633637" y="6469800"/>
            <a:ext cx="304660" cy="17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l"/>
            <a:fld id="{AF528B6D-1001-487C-8FFE-85B114390330}" type="slidenum">
              <a:rPr lang="ru-RU" sz="1600" b="1" smtClean="0">
                <a:solidFill>
                  <a:schemeClr val="tx1"/>
                </a:solidFill>
              </a:rPr>
              <a:pPr algn="l"/>
              <a:t>‹#›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8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87337" y="3717031"/>
            <a:ext cx="8569325" cy="2304257"/>
          </a:xfrm>
        </p:spPr>
        <p:txBody>
          <a:bodyPr vert="horz" lIns="0" tIns="0" rIns="0" bIns="0" rtlCol="0">
            <a:noAutofit/>
          </a:bodyPr>
          <a:lstStyle>
            <a:lvl1pPr>
              <a:defRPr lang="ru-RU" sz="2200" b="0" dirty="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LogoRus"/>
          <p:cNvSpPr/>
          <p:nvPr/>
        </p:nvSpPr>
        <p:spPr>
          <a:xfrm>
            <a:off x="5436096" y="6465926"/>
            <a:ext cx="3096717" cy="24686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 algn="r"/>
            <a:r>
              <a:rPr lang="ru-RU" sz="1600" noProof="0" dirty="0">
                <a:solidFill>
                  <a:schemeClr val="bg2"/>
                </a:solidFill>
              </a:rPr>
              <a:t>Газпром нефть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183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1268413"/>
            <a:ext cx="4157662" cy="3313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 hasCustomPrompt="1"/>
          </p:nvPr>
        </p:nvSpPr>
        <p:spPr>
          <a:xfrm>
            <a:off x="4699000" y="1268413"/>
            <a:ext cx="4157663" cy="331311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4830564"/>
            <a:ext cx="4157662" cy="15113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200" b="0"/>
            </a:lvl1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4699000" y="4830564"/>
            <a:ext cx="4157663" cy="15113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200" b="0"/>
            </a:lvl1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99416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20" name="Рисунок 19"/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1268413"/>
            <a:ext cx="2681287" cy="3313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ru-RU" dirty="0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2" hasCustomPrompt="1"/>
          </p:nvPr>
        </p:nvSpPr>
        <p:spPr>
          <a:xfrm>
            <a:off x="3240088" y="1268413"/>
            <a:ext cx="2663825" cy="3313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ru-RU" dirty="0"/>
          </a:p>
        </p:txBody>
      </p:sp>
      <p:sp>
        <p:nvSpPr>
          <p:cNvPr id="24" name="Рисунок 23"/>
          <p:cNvSpPr>
            <a:spLocks noGrp="1"/>
          </p:cNvSpPr>
          <p:nvPr>
            <p:ph type="pic" sz="quarter" idx="13" hasCustomPrompt="1"/>
          </p:nvPr>
        </p:nvSpPr>
        <p:spPr>
          <a:xfrm>
            <a:off x="6175375" y="1268413"/>
            <a:ext cx="2681288" cy="331311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</a:lstStyle>
          <a:p>
            <a:r>
              <a:rPr lang="ru-RU" dirty="0"/>
              <a:t>Вставьте рисунок</a:t>
            </a:r>
          </a:p>
          <a:p>
            <a:endParaRPr lang="ru-RU" dirty="0"/>
          </a:p>
        </p:txBody>
      </p:sp>
      <p:sp>
        <p:nvSpPr>
          <p:cNvPr id="26" name="Текст 25"/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4833938"/>
            <a:ext cx="2681287" cy="151129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200" b="0"/>
            </a:lvl1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5" hasCustomPrompt="1"/>
          </p:nvPr>
        </p:nvSpPr>
        <p:spPr>
          <a:xfrm>
            <a:off x="3240088" y="4833938"/>
            <a:ext cx="2663825" cy="151129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200" b="0"/>
            </a:lvl1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6" hasCustomPrompt="1"/>
          </p:nvPr>
        </p:nvSpPr>
        <p:spPr>
          <a:xfrm>
            <a:off x="6175375" y="4833938"/>
            <a:ext cx="2681288" cy="1511299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defRPr sz="2200" b="0" baseline="0"/>
            </a:lvl1pPr>
          </a:lstStyle>
          <a:p>
            <a:r>
              <a:rPr lang="ru-RU" dirty="0"/>
              <a:t>Введите текст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99118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 блоков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8" y="1268412"/>
            <a:ext cx="4157662" cy="1512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3051174"/>
            <a:ext cx="4157662" cy="1512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4833937"/>
            <a:ext cx="4157662" cy="1512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4699000" y="1268412"/>
            <a:ext cx="4157663" cy="1512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5" hasCustomPrompt="1"/>
          </p:nvPr>
        </p:nvSpPr>
        <p:spPr>
          <a:xfrm>
            <a:off x="4699000" y="3051174"/>
            <a:ext cx="4157663" cy="1512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6" hasCustomPrompt="1"/>
          </p:nvPr>
        </p:nvSpPr>
        <p:spPr>
          <a:xfrm>
            <a:off x="4699000" y="4833936"/>
            <a:ext cx="4157663" cy="1512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87338" y="2915793"/>
            <a:ext cx="41402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716463" y="2915793"/>
            <a:ext cx="41402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87338" y="4698555"/>
            <a:ext cx="41402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716463" y="4698555"/>
            <a:ext cx="41402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70795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Тези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8" y="1253545"/>
            <a:ext cx="8569325" cy="10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2" hasCustomPrompt="1"/>
          </p:nvPr>
        </p:nvSpPr>
        <p:spPr>
          <a:xfrm>
            <a:off x="287338" y="2586789"/>
            <a:ext cx="8569325" cy="108108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3" hasCustomPrompt="1"/>
          </p:nvPr>
        </p:nvSpPr>
        <p:spPr>
          <a:xfrm>
            <a:off x="287338" y="3921121"/>
            <a:ext cx="8569325" cy="10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5254363"/>
            <a:ext cx="8569325" cy="10800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87338" y="2460167"/>
            <a:ext cx="85693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87338" y="3794499"/>
            <a:ext cx="85693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87338" y="5127743"/>
            <a:ext cx="85693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44252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ъект, текст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3221038" y="1268413"/>
            <a:ext cx="5635625" cy="5760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 b="1"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3" hasCustomPrompt="1"/>
          </p:nvPr>
        </p:nvSpPr>
        <p:spPr>
          <a:xfrm>
            <a:off x="3240088" y="1988430"/>
            <a:ext cx="5616575" cy="334874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  <a:lvl2pPr>
              <a:defRPr sz="2200" b="0"/>
            </a:lvl2pPr>
            <a:lvl3pPr>
              <a:defRPr sz="2200" b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текст, или вставьте объект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221038" y="1933356"/>
            <a:ext cx="563562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3240088" y="5589240"/>
            <a:ext cx="5616575" cy="7565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0"/>
            </a:lvl1pPr>
          </a:lstStyle>
          <a:p>
            <a:r>
              <a:rPr lang="ru-RU" dirty="0"/>
              <a:t>Текст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0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2663825" cy="50768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92058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ъект, текст и подпись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5589240"/>
            <a:ext cx="8569325" cy="7565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0"/>
            </a:lvl1pPr>
          </a:lstStyle>
          <a:p>
            <a:r>
              <a:rPr lang="ru-RU" dirty="0"/>
              <a:t>Текст</a:t>
            </a:r>
          </a:p>
        </p:txBody>
      </p:sp>
      <p:sp>
        <p:nvSpPr>
          <p:cNvPr id="7" name="Rectangle 6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5616575" cy="410527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9" name="Объект 3"/>
          <p:cNvSpPr>
            <a:spLocks noGrp="1"/>
          </p:cNvSpPr>
          <p:nvPr>
            <p:ph sz="quarter" idx="17"/>
          </p:nvPr>
        </p:nvSpPr>
        <p:spPr>
          <a:xfrm>
            <a:off x="6175376" y="1268414"/>
            <a:ext cx="2681288" cy="410527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334282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ъект и подпись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5588724"/>
            <a:ext cx="8569325" cy="75651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200" b="0"/>
            </a:lvl1pPr>
          </a:lstStyle>
          <a:p>
            <a:r>
              <a:rPr lang="ru-RU" dirty="0"/>
              <a:t>Текст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6"/>
          </p:nvPr>
        </p:nvSpPr>
        <p:spPr>
          <a:xfrm>
            <a:off x="287338" y="1268414"/>
            <a:ext cx="8569325" cy="410527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169217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объекта и две подписи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8" y="1267200"/>
            <a:ext cx="4157662" cy="568800"/>
          </a:xfrm>
        </p:spPr>
        <p:txBody>
          <a:bodyPr b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200" b="1"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4699000" y="1267200"/>
            <a:ext cx="4157663" cy="568800"/>
          </a:xfrm>
        </p:spPr>
        <p:txBody>
          <a:bodyPr b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200" b="1"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87338" y="1935862"/>
            <a:ext cx="41402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699000" y="1935862"/>
            <a:ext cx="4158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14"/>
          <p:cNvSpPr>
            <a:spLocks noGrp="1"/>
          </p:cNvSpPr>
          <p:nvPr>
            <p:ph sz="quarter" idx="13" hasCustomPrompt="1"/>
          </p:nvPr>
        </p:nvSpPr>
        <p:spPr>
          <a:xfrm>
            <a:off x="287338" y="1990936"/>
            <a:ext cx="4157662" cy="298833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  <a:lvl2pPr>
              <a:defRPr sz="2200" b="0"/>
            </a:lvl2pPr>
            <a:lvl3pPr>
              <a:defRPr sz="2200" b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текст, или вставьте объект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7" name="Объект 16"/>
          <p:cNvSpPr>
            <a:spLocks noGrp="1"/>
          </p:cNvSpPr>
          <p:nvPr>
            <p:ph sz="quarter" idx="14" hasCustomPrompt="1"/>
          </p:nvPr>
        </p:nvSpPr>
        <p:spPr>
          <a:xfrm>
            <a:off x="4699000" y="1990936"/>
            <a:ext cx="4157663" cy="2988332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  <a:lvl2pPr>
              <a:defRPr sz="2200" b="0"/>
            </a:lvl2pPr>
            <a:lvl3pPr>
              <a:defRPr sz="2200" b="0"/>
            </a:lvl3pPr>
            <a:lvl4pPr marL="1371600" indent="0">
              <a:buNone/>
              <a:defRPr/>
            </a:lvl4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текст, или вставьте объект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5229200"/>
            <a:ext cx="4157662" cy="111603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/>
              <a:t>Текст</a:t>
            </a:r>
            <a:endParaRPr lang="ru-RU" dirty="0"/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6" hasCustomPrompt="1"/>
          </p:nvPr>
        </p:nvSpPr>
        <p:spPr>
          <a:xfrm>
            <a:off x="4699000" y="5229200"/>
            <a:ext cx="4157663" cy="1116037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/>
              <a:t>Текст</a:t>
            </a:r>
            <a:endParaRPr lang="ru-RU" dirty="0"/>
          </a:p>
        </p:txBody>
      </p:sp>
      <p:sp>
        <p:nvSpPr>
          <p:cNvPr id="12" name="Rectangle 11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65429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объекта и два блока текст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11" hasCustomPrompt="1"/>
          </p:nvPr>
        </p:nvSpPr>
        <p:spPr>
          <a:xfrm>
            <a:off x="287338" y="1268413"/>
            <a:ext cx="2681287" cy="24130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sz="2200" b="0"/>
            </a:lvl1pPr>
            <a:lvl2pPr>
              <a:defRPr sz="2200" b="0"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Введите текст, или вставьте объект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2" hasCustomPrompt="1"/>
          </p:nvPr>
        </p:nvSpPr>
        <p:spPr>
          <a:xfrm>
            <a:off x="287338" y="3933825"/>
            <a:ext cx="2681287" cy="240347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sz="2200" b="0"/>
            </a:lvl1pPr>
            <a:lvl2pPr>
              <a:defRPr sz="2200" b="0"/>
            </a:lvl2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текст, или вставьте объект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1" name="Объект 3"/>
          <p:cNvSpPr>
            <a:spLocks noGrp="1"/>
          </p:cNvSpPr>
          <p:nvPr>
            <p:ph sz="quarter" idx="16"/>
          </p:nvPr>
        </p:nvSpPr>
        <p:spPr>
          <a:xfrm>
            <a:off x="3239852" y="1268413"/>
            <a:ext cx="5616811" cy="24129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17"/>
          </p:nvPr>
        </p:nvSpPr>
        <p:spPr>
          <a:xfrm>
            <a:off x="3239852" y="3924301"/>
            <a:ext cx="5616811" cy="24129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063868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 рисунков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8" y="1268413"/>
            <a:ext cx="8569325" cy="1512887"/>
          </a:xfrm>
        </p:spPr>
        <p:txBody>
          <a:bodyPr>
            <a:noAutofit/>
          </a:bodyPr>
          <a:lstStyle>
            <a:lvl1pPr>
              <a:defRPr sz="2200" b="0"/>
            </a:lvl1pPr>
          </a:lstStyle>
          <a:p>
            <a:r>
              <a:rPr lang="ru-RU" dirty="0"/>
              <a:t>Текст</a:t>
            </a:r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 hasCustomPrompt="1"/>
          </p:nvPr>
        </p:nvSpPr>
        <p:spPr>
          <a:xfrm>
            <a:off x="287338" y="3052012"/>
            <a:ext cx="2671200" cy="15113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sz="22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Рисунок</a:t>
            </a:r>
          </a:p>
          <a:p>
            <a:pPr lvl="0"/>
            <a:endParaRPr lang="ru-RU" dirty="0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 hasCustomPrompt="1"/>
          </p:nvPr>
        </p:nvSpPr>
        <p:spPr>
          <a:xfrm>
            <a:off x="3235202" y="3052012"/>
            <a:ext cx="2671200" cy="15113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sz="22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Рисунок</a:t>
            </a:r>
          </a:p>
          <a:p>
            <a:pPr lvl="0"/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 hasCustomPrompt="1"/>
          </p:nvPr>
        </p:nvSpPr>
        <p:spPr>
          <a:xfrm>
            <a:off x="6178302" y="3052012"/>
            <a:ext cx="2671200" cy="15113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sz="22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Рисунок</a:t>
            </a:r>
          </a:p>
          <a:p>
            <a:pPr lvl="0"/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5" hasCustomPrompt="1"/>
          </p:nvPr>
        </p:nvSpPr>
        <p:spPr>
          <a:xfrm>
            <a:off x="287338" y="4834024"/>
            <a:ext cx="2671200" cy="15113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sz="22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Рисунок</a:t>
            </a:r>
          </a:p>
          <a:p>
            <a:pPr lvl="0"/>
            <a:endParaRPr lang="ru-RU" dirty="0"/>
          </a:p>
        </p:txBody>
      </p:sp>
      <p:sp>
        <p:nvSpPr>
          <p:cNvPr id="16" name="Рисунок 15"/>
          <p:cNvSpPr>
            <a:spLocks noGrp="1"/>
          </p:cNvSpPr>
          <p:nvPr>
            <p:ph type="pic" sz="quarter" idx="16" hasCustomPrompt="1"/>
          </p:nvPr>
        </p:nvSpPr>
        <p:spPr>
          <a:xfrm>
            <a:off x="3235201" y="4834024"/>
            <a:ext cx="2671200" cy="15113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sz="22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Рисунок</a:t>
            </a:r>
          </a:p>
          <a:p>
            <a:pPr lvl="0"/>
            <a:endParaRPr lang="ru-RU" dirty="0"/>
          </a:p>
        </p:txBody>
      </p:sp>
      <p:sp>
        <p:nvSpPr>
          <p:cNvPr id="18" name="Рисунок 17"/>
          <p:cNvSpPr>
            <a:spLocks noGrp="1"/>
          </p:cNvSpPr>
          <p:nvPr>
            <p:ph type="pic" sz="quarter" idx="17" hasCustomPrompt="1"/>
          </p:nvPr>
        </p:nvSpPr>
        <p:spPr>
          <a:xfrm>
            <a:off x="6178301" y="4834024"/>
            <a:ext cx="2671200" cy="15113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sz="22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Рисунок</a:t>
            </a:r>
          </a:p>
          <a:p>
            <a:pPr lvl="0"/>
            <a:endParaRPr lang="ru-RU" dirty="0"/>
          </a:p>
        </p:txBody>
      </p:sp>
      <p:sp>
        <p:nvSpPr>
          <p:cNvPr id="12" name="Rectangle 11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2564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287339" y="2708919"/>
            <a:ext cx="8569324" cy="3631556"/>
          </a:xfrm>
        </p:spPr>
        <p:txBody>
          <a:bodyPr vert="horz" lIns="0" tIns="0" rIns="0" bIns="0" rtlCol="0">
            <a:noAutofit/>
          </a:bodyPr>
          <a:lstStyle>
            <a:lvl1pPr>
              <a:defRPr lang="ru-RU" sz="2200" b="0" dirty="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7" y="1952836"/>
            <a:ext cx="8569325" cy="680297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4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566352" y="6522320"/>
            <a:ext cx="0" cy="14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8633637" y="6469800"/>
            <a:ext cx="304660" cy="17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l"/>
            <a:fld id="{AF528B6D-1001-487C-8FFE-85B114390330}" type="slidenum">
              <a:rPr lang="ru-RU" sz="1600" b="1" smtClean="0">
                <a:solidFill>
                  <a:schemeClr val="tx1"/>
                </a:solidFill>
              </a:rPr>
              <a:pPr algn="l"/>
              <a:t>‹#›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LogoRus"/>
          <p:cNvSpPr/>
          <p:nvPr/>
        </p:nvSpPr>
        <p:spPr>
          <a:xfrm>
            <a:off x="5436096" y="6465926"/>
            <a:ext cx="3096717" cy="24686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 algn="r"/>
            <a:r>
              <a:rPr lang="ru-RU" sz="1600" noProof="0" dirty="0">
                <a:solidFill>
                  <a:schemeClr val="bg2"/>
                </a:solidFill>
              </a:rPr>
              <a:t>Газпром нефть</a:t>
            </a:r>
          </a:p>
        </p:txBody>
      </p:sp>
      <p:sp>
        <p:nvSpPr>
          <p:cNvPr id="8" name="Footer"/>
          <p:cNvSpPr/>
          <p:nvPr/>
        </p:nvSpPr>
        <p:spPr>
          <a:xfrm>
            <a:off x="298896" y="6440488"/>
            <a:ext cx="5137200" cy="25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endParaRPr lang="ru-RU" sz="1600" dirty="0">
              <a:solidFill>
                <a:schemeClr val="bg2"/>
              </a:solidFill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101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объекта и текст сниз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287338" y="1988095"/>
            <a:ext cx="4157662" cy="2592176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lang="ru-RU" sz="2200" b="0" dirty="0" smtClean="0"/>
            </a:lvl1pPr>
            <a:lvl2pPr>
              <a:defRPr lang="ru-RU" sz="2200" dirty="0" smtClean="0"/>
            </a:lvl2pPr>
            <a:lvl3pPr>
              <a:defRPr lang="ru-RU" sz="2200" dirty="0" smtClean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текст, или вставьте объект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2" hasCustomPrompt="1"/>
          </p:nvPr>
        </p:nvSpPr>
        <p:spPr>
          <a:xfrm>
            <a:off x="4699000" y="1988095"/>
            <a:ext cx="4157663" cy="2592176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lang="ru-RU" sz="2200" b="0" dirty="0" smtClean="0"/>
            </a:lvl1pPr>
            <a:lvl2pPr>
              <a:defRPr lang="ru-RU" sz="2200" dirty="0" smtClean="0"/>
            </a:lvl2pPr>
            <a:lvl3pPr>
              <a:defRPr lang="ru-RU" sz="2200" dirty="0" smtClean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текст, или вставьте объект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 hasCustomPrompt="1"/>
          </p:nvPr>
        </p:nvSpPr>
        <p:spPr>
          <a:xfrm>
            <a:off x="287338" y="1268413"/>
            <a:ext cx="4140200" cy="568800"/>
          </a:xfrm>
        </p:spPr>
        <p:txBody>
          <a:bodyPr vert="horz" lIns="0" tIns="0" rIns="0" bIns="0" rtlCol="0" anchor="b">
            <a:noAutofit/>
          </a:bodyPr>
          <a:lstStyle>
            <a:lvl1pPr>
              <a:defRPr lang="ru-RU" dirty="0"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99000" y="1268413"/>
            <a:ext cx="4157663" cy="5688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15" name="Объект 6"/>
          <p:cNvSpPr>
            <a:spLocks noGrp="1"/>
          </p:cNvSpPr>
          <p:nvPr>
            <p:ph sz="quarter" idx="16" hasCustomPrompt="1"/>
          </p:nvPr>
        </p:nvSpPr>
        <p:spPr>
          <a:xfrm>
            <a:off x="273161" y="4833938"/>
            <a:ext cx="8583501" cy="1511300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lang="ru-RU" sz="2200" b="0" dirty="0" smtClean="0"/>
            </a:lvl1pPr>
            <a:lvl2pPr>
              <a:defRPr lang="ru-RU" sz="2200" dirty="0" smtClean="0"/>
            </a:lvl2pPr>
            <a:lvl3pPr>
              <a:defRPr lang="ru-RU" sz="2200" dirty="0" smtClean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текст, или вставьте объект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698663" y="1927131"/>
            <a:ext cx="4158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0"/>
          <p:cNvCxnSpPr/>
          <p:nvPr/>
        </p:nvCxnSpPr>
        <p:spPr>
          <a:xfrm>
            <a:off x="287338" y="1927131"/>
            <a:ext cx="4158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013908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Два подзаголовка и два объекта (верси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7338" y="1268538"/>
            <a:ext cx="5616576" cy="5688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 b="1"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6175375" y="1268421"/>
            <a:ext cx="2681288" cy="569767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 b="1"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87338" y="1933481"/>
            <a:ext cx="5616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172992" y="1927131"/>
            <a:ext cx="26820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бъект 12"/>
          <p:cNvSpPr>
            <a:spLocks noGrp="1"/>
          </p:cNvSpPr>
          <p:nvPr>
            <p:ph sz="quarter" idx="13" hasCustomPrompt="1"/>
          </p:nvPr>
        </p:nvSpPr>
        <p:spPr>
          <a:xfrm>
            <a:off x="287338" y="1988556"/>
            <a:ext cx="5616576" cy="4354302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lang="ru-RU" sz="2200" b="0" dirty="0" smtClean="0"/>
            </a:lvl1pPr>
            <a:lvl2pPr>
              <a:defRPr lang="ru-RU" sz="2200" dirty="0" smtClean="0"/>
            </a:lvl2pPr>
            <a:lvl3pPr>
              <a:defRPr lang="ru-RU" sz="2200" dirty="0" smtClean="0"/>
            </a:lvl3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текст, или вставьте объект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5" name="Объект 14"/>
          <p:cNvSpPr>
            <a:spLocks noGrp="1"/>
          </p:cNvSpPr>
          <p:nvPr>
            <p:ph sz="quarter" idx="14" hasCustomPrompt="1"/>
          </p:nvPr>
        </p:nvSpPr>
        <p:spPr>
          <a:xfrm>
            <a:off x="6175375" y="1982205"/>
            <a:ext cx="2681287" cy="4360651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lang="ru-RU" sz="2200" b="0" dirty="0" smtClean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текст, или вставьте объект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029009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исунок и объек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1268413"/>
            <a:ext cx="5634037" cy="506095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Вставьте рисунок</a:t>
            </a:r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2" hasCustomPrompt="1"/>
          </p:nvPr>
        </p:nvSpPr>
        <p:spPr>
          <a:xfrm>
            <a:off x="6156325" y="1726554"/>
            <a:ext cx="2700338" cy="4582765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buFont typeface="Wingdings" pitchFamily="2" charset="2"/>
              <a:defRPr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6156325" y="1241223"/>
            <a:ext cx="2700338" cy="36000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156325" y="1679949"/>
            <a:ext cx="270033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102431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объекта и 2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11" hasCustomPrompt="1"/>
          </p:nvPr>
        </p:nvSpPr>
        <p:spPr>
          <a:xfrm>
            <a:off x="287338" y="4421682"/>
            <a:ext cx="2700337" cy="1908000"/>
          </a:xfrm>
        </p:spPr>
        <p:txBody>
          <a:bodyPr/>
          <a:lstStyle>
            <a:lvl1pPr>
              <a:spcBef>
                <a:spcPts val="0"/>
              </a:spcBef>
              <a:buFont typeface="Wingdings" pitchFamily="2" charset="2"/>
              <a:defRPr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2" hasCustomPrompt="1"/>
          </p:nvPr>
        </p:nvSpPr>
        <p:spPr>
          <a:xfrm>
            <a:off x="6156325" y="1726555"/>
            <a:ext cx="2700338" cy="1908000"/>
          </a:xfrm>
        </p:spPr>
        <p:txBody>
          <a:bodyPr/>
          <a:lstStyle>
            <a:lvl1pPr>
              <a:spcBef>
                <a:spcPts val="0"/>
              </a:spcBef>
              <a:buFont typeface="Wingdings" pitchFamily="2" charset="2"/>
              <a:defRPr b="0"/>
            </a:lvl1pPr>
          </a:lstStyle>
          <a:p>
            <a:pPr lvl="0">
              <a:spcBef>
                <a:spcPts val="0"/>
              </a:spcBef>
              <a:buFont typeface="Wingdings" pitchFamily="2" charset="2"/>
            </a:pPr>
            <a:r>
              <a:rPr lang="ru-RU" dirty="0"/>
              <a:t>Введите текст или вставьте объект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 hasCustomPrompt="1"/>
          </p:nvPr>
        </p:nvSpPr>
        <p:spPr>
          <a:xfrm>
            <a:off x="287338" y="3933825"/>
            <a:ext cx="2700000" cy="360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b="1"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12" name="Текст 5"/>
          <p:cNvSpPr>
            <a:spLocks noGrp="1"/>
          </p:cNvSpPr>
          <p:nvPr>
            <p:ph type="body" sz="quarter" idx="16" hasCustomPrompt="1"/>
          </p:nvPr>
        </p:nvSpPr>
        <p:spPr>
          <a:xfrm>
            <a:off x="6160028" y="1248594"/>
            <a:ext cx="2700000" cy="360000"/>
          </a:xfrm>
        </p:spPr>
        <p:txBody>
          <a:bodyPr anchor="b"/>
          <a:lstStyle>
            <a:lvl1pPr>
              <a:lnSpc>
                <a:spcPct val="90000"/>
              </a:lnSpc>
              <a:spcBef>
                <a:spcPts val="0"/>
              </a:spcBef>
              <a:defRPr b="1"/>
            </a:lvl1pPr>
          </a:lstStyle>
          <a:p>
            <a:pPr lvl="0"/>
            <a:r>
              <a:rPr lang="ru-RU" dirty="0"/>
              <a:t>Введите заголовок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19"/>
          </p:nvPr>
        </p:nvSpPr>
        <p:spPr>
          <a:xfrm>
            <a:off x="3240087" y="3890918"/>
            <a:ext cx="5616575" cy="24543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8" name="Объект 4"/>
          <p:cNvSpPr>
            <a:spLocks noGrp="1"/>
          </p:cNvSpPr>
          <p:nvPr>
            <p:ph sz="quarter" idx="20"/>
          </p:nvPr>
        </p:nvSpPr>
        <p:spPr>
          <a:xfrm>
            <a:off x="287338" y="1262018"/>
            <a:ext cx="5616575" cy="24543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56550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и пять рисун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24"/>
          </p:nvPr>
        </p:nvSpPr>
        <p:spPr>
          <a:xfrm>
            <a:off x="287338" y="4788879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Используйте выделение+</a:t>
            </a:r>
            <a:r>
              <a:rPr lang="en-US" sz="1200" dirty="0">
                <a:solidFill>
                  <a:srgbClr val="3C3C3C"/>
                </a:solidFill>
              </a:rPr>
              <a:t>Tab</a:t>
            </a:r>
            <a:r>
              <a:rPr lang="ru-RU" sz="1200" dirty="0">
                <a:solidFill>
                  <a:srgbClr val="3C3C3C"/>
                </a:solidFill>
              </a:rPr>
              <a:t/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для смены</a:t>
            </a:r>
          </a:p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стилей текста.</a:t>
            </a:r>
          </a:p>
          <a:p>
            <a:pPr>
              <a:spcBef>
                <a:spcPts val="3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Для возврата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на предыдущий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уровень выделите строку и нажмите </a:t>
            </a:r>
            <a:r>
              <a:rPr lang="en-US" sz="1200" dirty="0">
                <a:solidFill>
                  <a:srgbClr val="3C3C3C"/>
                </a:solidFill>
              </a:rPr>
              <a:t>Shift+Tab.</a:t>
            </a:r>
            <a:endParaRPr lang="ru-RU" sz="1200" dirty="0">
              <a:solidFill>
                <a:srgbClr val="3C3C3C"/>
              </a:solidFill>
            </a:endParaRPr>
          </a:p>
          <a:p>
            <a:pPr>
              <a:spcBef>
                <a:spcPts val="12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b="1" dirty="0">
                <a:solidFill>
                  <a:srgbClr val="3C3C3C"/>
                </a:solidFill>
              </a:rPr>
              <a:t>Первый уровень</a:t>
            </a:r>
          </a:p>
          <a:p>
            <a:pPr marL="269875" lvl="1" indent="-269875">
              <a:spcBef>
                <a:spcPts val="300"/>
              </a:spcBef>
              <a:buClr>
                <a:srgbClr val="004077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Второй уровень</a:t>
            </a:r>
          </a:p>
          <a:p>
            <a:pPr marL="541338" lvl="2" indent="-271463">
              <a:spcBef>
                <a:spcPts val="300"/>
              </a:spcBef>
              <a:buClr>
                <a:srgbClr val="0070BA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Третий уровень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7"/>
          </p:nvPr>
        </p:nvSpPr>
        <p:spPr>
          <a:xfrm>
            <a:off x="287337" y="1268414"/>
            <a:ext cx="5653087" cy="3313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25"/>
          </p:nvPr>
        </p:nvSpPr>
        <p:spPr>
          <a:xfrm>
            <a:off x="3217559" y="4788879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26"/>
          </p:nvPr>
        </p:nvSpPr>
        <p:spPr>
          <a:xfrm>
            <a:off x="6147780" y="4788879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Рисунок 4"/>
          <p:cNvSpPr>
            <a:spLocks noGrp="1"/>
          </p:cNvSpPr>
          <p:nvPr>
            <p:ph type="pic" sz="quarter" idx="27"/>
          </p:nvPr>
        </p:nvSpPr>
        <p:spPr>
          <a:xfrm>
            <a:off x="6147780" y="3028646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22" name="Рисунок 4"/>
          <p:cNvSpPr>
            <a:spLocks noGrp="1"/>
          </p:cNvSpPr>
          <p:nvPr>
            <p:ph type="pic" sz="quarter" idx="28"/>
          </p:nvPr>
        </p:nvSpPr>
        <p:spPr>
          <a:xfrm>
            <a:off x="6147780" y="1268413"/>
            <a:ext cx="2700337" cy="154781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8013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и 3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Используйте выделение+</a:t>
            </a:r>
            <a:r>
              <a:rPr lang="en-US" sz="1200" dirty="0">
                <a:solidFill>
                  <a:srgbClr val="3C3C3C"/>
                </a:solidFill>
              </a:rPr>
              <a:t>Tab</a:t>
            </a:r>
            <a:r>
              <a:rPr lang="ru-RU" sz="1200" dirty="0">
                <a:solidFill>
                  <a:srgbClr val="3C3C3C"/>
                </a:solidFill>
              </a:rPr>
              <a:t/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для смены</a:t>
            </a:r>
          </a:p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стилей текста.</a:t>
            </a:r>
          </a:p>
          <a:p>
            <a:pPr>
              <a:spcBef>
                <a:spcPts val="3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Для возврата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на предыдущий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уровень выделите строку и нажмите </a:t>
            </a:r>
            <a:r>
              <a:rPr lang="en-US" sz="1200" dirty="0">
                <a:solidFill>
                  <a:srgbClr val="3C3C3C"/>
                </a:solidFill>
              </a:rPr>
              <a:t>Shift+Tab.</a:t>
            </a:r>
            <a:endParaRPr lang="ru-RU" sz="1200" dirty="0">
              <a:solidFill>
                <a:srgbClr val="3C3C3C"/>
              </a:solidFill>
            </a:endParaRPr>
          </a:p>
          <a:p>
            <a:pPr>
              <a:spcBef>
                <a:spcPts val="12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b="1" dirty="0">
                <a:solidFill>
                  <a:srgbClr val="3C3C3C"/>
                </a:solidFill>
              </a:rPr>
              <a:t>Первый уровень</a:t>
            </a:r>
          </a:p>
          <a:p>
            <a:pPr marL="269875" lvl="1" indent="-269875">
              <a:spcBef>
                <a:spcPts val="300"/>
              </a:spcBef>
              <a:buClr>
                <a:srgbClr val="004077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Второй уровень</a:t>
            </a:r>
          </a:p>
          <a:p>
            <a:pPr marL="541338" lvl="2" indent="-271463">
              <a:spcBef>
                <a:spcPts val="300"/>
              </a:spcBef>
              <a:buClr>
                <a:srgbClr val="0070BA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Третий уровень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7"/>
          </p:nvPr>
        </p:nvSpPr>
        <p:spPr>
          <a:xfrm>
            <a:off x="287337" y="1268414"/>
            <a:ext cx="5653087" cy="50768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26"/>
          </p:nvPr>
        </p:nvSpPr>
        <p:spPr>
          <a:xfrm>
            <a:off x="6147780" y="4788879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Рисунок 4"/>
          <p:cNvSpPr>
            <a:spLocks noGrp="1"/>
          </p:cNvSpPr>
          <p:nvPr>
            <p:ph type="pic" sz="quarter" idx="27"/>
          </p:nvPr>
        </p:nvSpPr>
        <p:spPr>
          <a:xfrm>
            <a:off x="6147780" y="3028646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22" name="Рисунок 4"/>
          <p:cNvSpPr>
            <a:spLocks noGrp="1"/>
          </p:cNvSpPr>
          <p:nvPr>
            <p:ph type="pic" sz="quarter" idx="28"/>
          </p:nvPr>
        </p:nvSpPr>
        <p:spPr>
          <a:xfrm>
            <a:off x="6147780" y="1268413"/>
            <a:ext cx="2700337" cy="154781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857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етыре рисунка,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1262018"/>
            <a:ext cx="2700000" cy="23760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Вставьте рисунок</a:t>
            </a:r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 hasCustomPrompt="1"/>
          </p:nvPr>
        </p:nvSpPr>
        <p:spPr>
          <a:xfrm>
            <a:off x="3221038" y="3933825"/>
            <a:ext cx="2700000" cy="23760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Вставьте рисунок</a:t>
            </a:r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 hasCustomPrompt="1"/>
          </p:nvPr>
        </p:nvSpPr>
        <p:spPr>
          <a:xfrm>
            <a:off x="6156325" y="1262018"/>
            <a:ext cx="2700000" cy="23760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Вставьте рисунок</a:t>
            </a:r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  <p:sp>
        <p:nvSpPr>
          <p:cNvPr id="10" name="Rectangle 9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Используйте выделение+</a:t>
            </a:r>
            <a:r>
              <a:rPr lang="en-US" sz="1200" dirty="0">
                <a:solidFill>
                  <a:srgbClr val="3C3C3C"/>
                </a:solidFill>
              </a:rPr>
              <a:t>Tab</a:t>
            </a:r>
            <a:r>
              <a:rPr lang="ru-RU" sz="1200" dirty="0">
                <a:solidFill>
                  <a:srgbClr val="3C3C3C"/>
                </a:solidFill>
              </a:rPr>
              <a:t/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для смены</a:t>
            </a:r>
          </a:p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стилей текста.</a:t>
            </a:r>
          </a:p>
          <a:p>
            <a:pPr>
              <a:spcBef>
                <a:spcPts val="3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Для возврата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на предыдущий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уровень выделите строку и нажмите </a:t>
            </a:r>
            <a:r>
              <a:rPr lang="en-US" sz="1200" dirty="0">
                <a:solidFill>
                  <a:srgbClr val="3C3C3C"/>
                </a:solidFill>
              </a:rPr>
              <a:t>Shift+Tab.</a:t>
            </a:r>
            <a:endParaRPr lang="ru-RU" sz="1200" dirty="0">
              <a:solidFill>
                <a:srgbClr val="3C3C3C"/>
              </a:solidFill>
            </a:endParaRPr>
          </a:p>
          <a:p>
            <a:pPr>
              <a:spcBef>
                <a:spcPts val="12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b="1" dirty="0">
                <a:solidFill>
                  <a:srgbClr val="3C3C3C"/>
                </a:solidFill>
              </a:rPr>
              <a:t>Первый уровень</a:t>
            </a:r>
          </a:p>
          <a:p>
            <a:pPr marL="269875" lvl="1" indent="-269875">
              <a:spcBef>
                <a:spcPts val="300"/>
              </a:spcBef>
              <a:buClr>
                <a:srgbClr val="004077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Второй уровень</a:t>
            </a:r>
          </a:p>
          <a:p>
            <a:pPr marL="541338" lvl="2" indent="-271463">
              <a:spcBef>
                <a:spcPts val="300"/>
              </a:spcBef>
              <a:buClr>
                <a:srgbClr val="0070BA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Третий уровень</a:t>
            </a:r>
          </a:p>
        </p:txBody>
      </p:sp>
      <p:sp>
        <p:nvSpPr>
          <p:cNvPr id="12" name="Объект 4"/>
          <p:cNvSpPr>
            <a:spLocks noGrp="1"/>
          </p:cNvSpPr>
          <p:nvPr>
            <p:ph sz="quarter" idx="20"/>
          </p:nvPr>
        </p:nvSpPr>
        <p:spPr>
          <a:xfrm>
            <a:off x="3222000" y="1262018"/>
            <a:ext cx="2700000" cy="237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21"/>
          </p:nvPr>
        </p:nvSpPr>
        <p:spPr>
          <a:xfrm>
            <a:off x="287338" y="3933825"/>
            <a:ext cx="2700000" cy="237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1" name="Рисунок 6"/>
          <p:cNvSpPr>
            <a:spLocks noGrp="1"/>
          </p:cNvSpPr>
          <p:nvPr>
            <p:ph type="pic" sz="quarter" idx="24" hasCustomPrompt="1"/>
          </p:nvPr>
        </p:nvSpPr>
        <p:spPr>
          <a:xfrm>
            <a:off x="6156325" y="3933825"/>
            <a:ext cx="2700000" cy="23760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Вставьте рисунок</a:t>
            </a:r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9649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и пять рисун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sz="quarter" idx="24"/>
          </p:nvPr>
        </p:nvSpPr>
        <p:spPr>
          <a:xfrm>
            <a:off x="287338" y="4788879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Используйте выделение+</a:t>
            </a:r>
            <a:r>
              <a:rPr lang="en-US" sz="1200" dirty="0">
                <a:solidFill>
                  <a:srgbClr val="3C3C3C"/>
                </a:solidFill>
              </a:rPr>
              <a:t>Tab</a:t>
            </a:r>
            <a:r>
              <a:rPr lang="ru-RU" sz="1200" dirty="0">
                <a:solidFill>
                  <a:srgbClr val="3C3C3C"/>
                </a:solidFill>
              </a:rPr>
              <a:t/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для смены</a:t>
            </a:r>
          </a:p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стилей текста.</a:t>
            </a:r>
          </a:p>
          <a:p>
            <a:pPr>
              <a:spcBef>
                <a:spcPts val="3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Для возврата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на предыдущий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уровень выделите строку и нажмите </a:t>
            </a:r>
            <a:r>
              <a:rPr lang="en-US" sz="1200" dirty="0">
                <a:solidFill>
                  <a:srgbClr val="3C3C3C"/>
                </a:solidFill>
              </a:rPr>
              <a:t>Shift+Tab.</a:t>
            </a:r>
            <a:endParaRPr lang="ru-RU" sz="1200" dirty="0">
              <a:solidFill>
                <a:srgbClr val="3C3C3C"/>
              </a:solidFill>
            </a:endParaRPr>
          </a:p>
          <a:p>
            <a:pPr>
              <a:spcBef>
                <a:spcPts val="12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b="1" dirty="0">
                <a:solidFill>
                  <a:srgbClr val="3C3C3C"/>
                </a:solidFill>
              </a:rPr>
              <a:t>Первый уровень</a:t>
            </a:r>
          </a:p>
          <a:p>
            <a:pPr marL="269875" lvl="1" indent="-269875">
              <a:spcBef>
                <a:spcPts val="300"/>
              </a:spcBef>
              <a:buClr>
                <a:srgbClr val="004077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Второй уровень</a:t>
            </a:r>
          </a:p>
          <a:p>
            <a:pPr marL="541338" lvl="2" indent="-271463">
              <a:spcBef>
                <a:spcPts val="300"/>
              </a:spcBef>
              <a:buClr>
                <a:srgbClr val="0070BA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Третий уровень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7"/>
          </p:nvPr>
        </p:nvSpPr>
        <p:spPr>
          <a:xfrm>
            <a:off x="287337" y="1268414"/>
            <a:ext cx="5653087" cy="33131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Рисунок 4"/>
          <p:cNvSpPr>
            <a:spLocks noGrp="1"/>
          </p:cNvSpPr>
          <p:nvPr>
            <p:ph type="pic" sz="quarter" idx="25"/>
          </p:nvPr>
        </p:nvSpPr>
        <p:spPr>
          <a:xfrm>
            <a:off x="3217559" y="4788879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26"/>
          </p:nvPr>
        </p:nvSpPr>
        <p:spPr>
          <a:xfrm>
            <a:off x="6147780" y="4788879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Рисунок 4"/>
          <p:cNvSpPr>
            <a:spLocks noGrp="1"/>
          </p:cNvSpPr>
          <p:nvPr>
            <p:ph type="pic" sz="quarter" idx="27"/>
          </p:nvPr>
        </p:nvSpPr>
        <p:spPr>
          <a:xfrm>
            <a:off x="6147780" y="3028646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22" name="Рисунок 4"/>
          <p:cNvSpPr>
            <a:spLocks noGrp="1"/>
          </p:cNvSpPr>
          <p:nvPr>
            <p:ph type="pic" sz="quarter" idx="28"/>
          </p:nvPr>
        </p:nvSpPr>
        <p:spPr>
          <a:xfrm>
            <a:off x="6147780" y="1268413"/>
            <a:ext cx="2700337" cy="154781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6510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и 3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Используйте выделение+</a:t>
            </a:r>
            <a:r>
              <a:rPr lang="en-US" sz="1200" dirty="0">
                <a:solidFill>
                  <a:srgbClr val="3C3C3C"/>
                </a:solidFill>
              </a:rPr>
              <a:t>Tab</a:t>
            </a:r>
            <a:r>
              <a:rPr lang="ru-RU" sz="1200" dirty="0">
                <a:solidFill>
                  <a:srgbClr val="3C3C3C"/>
                </a:solidFill>
              </a:rPr>
              <a:t/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для смены</a:t>
            </a:r>
          </a:p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стилей текста.</a:t>
            </a:r>
          </a:p>
          <a:p>
            <a:pPr>
              <a:spcBef>
                <a:spcPts val="3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Для возврата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на предыдущий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уровень выделите строку и нажмите </a:t>
            </a:r>
            <a:r>
              <a:rPr lang="en-US" sz="1200" dirty="0">
                <a:solidFill>
                  <a:srgbClr val="3C3C3C"/>
                </a:solidFill>
              </a:rPr>
              <a:t>Shift+Tab.</a:t>
            </a:r>
            <a:endParaRPr lang="ru-RU" sz="1200" dirty="0">
              <a:solidFill>
                <a:srgbClr val="3C3C3C"/>
              </a:solidFill>
            </a:endParaRPr>
          </a:p>
          <a:p>
            <a:pPr>
              <a:spcBef>
                <a:spcPts val="12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b="1" dirty="0">
                <a:solidFill>
                  <a:srgbClr val="3C3C3C"/>
                </a:solidFill>
              </a:rPr>
              <a:t>Первый уровень</a:t>
            </a:r>
          </a:p>
          <a:p>
            <a:pPr marL="269875" lvl="1" indent="-269875">
              <a:spcBef>
                <a:spcPts val="300"/>
              </a:spcBef>
              <a:buClr>
                <a:srgbClr val="004077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Второй уровень</a:t>
            </a:r>
          </a:p>
          <a:p>
            <a:pPr marL="541338" lvl="2" indent="-271463">
              <a:spcBef>
                <a:spcPts val="300"/>
              </a:spcBef>
              <a:buClr>
                <a:srgbClr val="0070BA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Третий уровень</a:t>
            </a:r>
          </a:p>
        </p:txBody>
      </p:sp>
      <p:sp>
        <p:nvSpPr>
          <p:cNvPr id="14" name="Объект 4"/>
          <p:cNvSpPr>
            <a:spLocks noGrp="1"/>
          </p:cNvSpPr>
          <p:nvPr>
            <p:ph sz="quarter" idx="17"/>
          </p:nvPr>
        </p:nvSpPr>
        <p:spPr>
          <a:xfrm>
            <a:off x="287337" y="1268414"/>
            <a:ext cx="5653087" cy="50768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5" name="Рисунок 4"/>
          <p:cNvSpPr>
            <a:spLocks noGrp="1"/>
          </p:cNvSpPr>
          <p:nvPr>
            <p:ph type="pic" sz="quarter" idx="26"/>
          </p:nvPr>
        </p:nvSpPr>
        <p:spPr>
          <a:xfrm>
            <a:off x="6147780" y="4788879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17" name="Рисунок 4"/>
          <p:cNvSpPr>
            <a:spLocks noGrp="1"/>
          </p:cNvSpPr>
          <p:nvPr>
            <p:ph type="pic" sz="quarter" idx="27"/>
          </p:nvPr>
        </p:nvSpPr>
        <p:spPr>
          <a:xfrm>
            <a:off x="6147780" y="3028646"/>
            <a:ext cx="2700337" cy="1547813"/>
          </a:xfrm>
        </p:spPr>
        <p:txBody>
          <a:bodyPr/>
          <a:lstStyle/>
          <a:p>
            <a:endParaRPr lang="ru-RU"/>
          </a:p>
        </p:txBody>
      </p:sp>
      <p:sp>
        <p:nvSpPr>
          <p:cNvPr id="22" name="Рисунок 4"/>
          <p:cNvSpPr>
            <a:spLocks noGrp="1"/>
          </p:cNvSpPr>
          <p:nvPr>
            <p:ph type="pic" sz="quarter" idx="28"/>
          </p:nvPr>
        </p:nvSpPr>
        <p:spPr>
          <a:xfrm>
            <a:off x="6147780" y="1268413"/>
            <a:ext cx="2700337" cy="154781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2683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Четыре рисунка,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1262018"/>
            <a:ext cx="2700000" cy="23760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Вставьте рисунок</a:t>
            </a:r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2" hasCustomPrompt="1"/>
          </p:nvPr>
        </p:nvSpPr>
        <p:spPr>
          <a:xfrm>
            <a:off x="3221038" y="3933825"/>
            <a:ext cx="2700000" cy="23760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Вставьте рисунок</a:t>
            </a:r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 hasCustomPrompt="1"/>
          </p:nvPr>
        </p:nvSpPr>
        <p:spPr>
          <a:xfrm>
            <a:off x="6156325" y="1262018"/>
            <a:ext cx="2700000" cy="23760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Вставьте рисунок</a:t>
            </a:r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  <p:sp>
        <p:nvSpPr>
          <p:cNvPr id="10" name="Rectangle 9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Используйте выделение+</a:t>
            </a:r>
            <a:r>
              <a:rPr lang="en-US" sz="1200" dirty="0">
                <a:solidFill>
                  <a:srgbClr val="3C3C3C"/>
                </a:solidFill>
              </a:rPr>
              <a:t>Tab</a:t>
            </a:r>
            <a:r>
              <a:rPr lang="ru-RU" sz="1200" dirty="0">
                <a:solidFill>
                  <a:srgbClr val="3C3C3C"/>
                </a:solidFill>
              </a:rPr>
              <a:t/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для смены</a:t>
            </a:r>
          </a:p>
          <a:p>
            <a:pPr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стилей текста.</a:t>
            </a:r>
          </a:p>
          <a:p>
            <a:pPr>
              <a:spcBef>
                <a:spcPts val="3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3C3C3C"/>
                </a:solidFill>
              </a:rPr>
              <a:t>Для возврата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на предыдущий</a:t>
            </a:r>
            <a:br>
              <a:rPr lang="ru-RU" sz="1200" dirty="0">
                <a:solidFill>
                  <a:srgbClr val="3C3C3C"/>
                </a:solidFill>
              </a:rPr>
            </a:br>
            <a:r>
              <a:rPr lang="ru-RU" sz="1200" dirty="0">
                <a:solidFill>
                  <a:srgbClr val="3C3C3C"/>
                </a:solidFill>
              </a:rPr>
              <a:t>уровень выделите строку и нажмите </a:t>
            </a:r>
            <a:r>
              <a:rPr lang="en-US" sz="1200" dirty="0">
                <a:solidFill>
                  <a:srgbClr val="3C3C3C"/>
                </a:solidFill>
              </a:rPr>
              <a:t>Shift+Tab.</a:t>
            </a:r>
            <a:endParaRPr lang="ru-RU" sz="1200" dirty="0">
              <a:solidFill>
                <a:srgbClr val="3C3C3C"/>
              </a:solidFill>
            </a:endParaRPr>
          </a:p>
          <a:p>
            <a:pPr>
              <a:spcBef>
                <a:spcPts val="1200"/>
              </a:spcBef>
              <a:buClr>
                <a:srgbClr val="004077"/>
              </a:buClr>
              <a:buSzPct val="90000"/>
              <a:buFont typeface="Wingdings" pitchFamily="2" charset="2"/>
              <a:buNone/>
              <a:defRPr/>
            </a:pPr>
            <a:r>
              <a:rPr lang="ru-RU" sz="1200" b="1" dirty="0">
                <a:solidFill>
                  <a:srgbClr val="3C3C3C"/>
                </a:solidFill>
              </a:rPr>
              <a:t>Первый уровень</a:t>
            </a:r>
          </a:p>
          <a:p>
            <a:pPr marL="269875" lvl="1" indent="-269875">
              <a:spcBef>
                <a:spcPts val="300"/>
              </a:spcBef>
              <a:buClr>
                <a:srgbClr val="004077"/>
              </a:buClr>
              <a:buSzPct val="100000"/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Второй уровень</a:t>
            </a:r>
          </a:p>
          <a:p>
            <a:pPr marL="541338" lvl="2" indent="-271463">
              <a:spcBef>
                <a:spcPts val="300"/>
              </a:spcBef>
              <a:buClr>
                <a:srgbClr val="0070BA"/>
              </a:buClr>
              <a:buFont typeface="Wingdings" pitchFamily="2" charset="2"/>
              <a:buChar char="§"/>
              <a:defRPr/>
            </a:pPr>
            <a:r>
              <a:rPr lang="ru-RU" sz="1200" dirty="0">
                <a:solidFill>
                  <a:srgbClr val="3C3C3C"/>
                </a:solidFill>
              </a:rPr>
              <a:t>Третий уровень</a:t>
            </a:r>
          </a:p>
        </p:txBody>
      </p:sp>
      <p:sp>
        <p:nvSpPr>
          <p:cNvPr id="12" name="Объект 4"/>
          <p:cNvSpPr>
            <a:spLocks noGrp="1"/>
          </p:cNvSpPr>
          <p:nvPr>
            <p:ph sz="quarter" idx="20"/>
          </p:nvPr>
        </p:nvSpPr>
        <p:spPr>
          <a:xfrm>
            <a:off x="3222000" y="1262018"/>
            <a:ext cx="2700000" cy="237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Объект 4"/>
          <p:cNvSpPr>
            <a:spLocks noGrp="1"/>
          </p:cNvSpPr>
          <p:nvPr>
            <p:ph sz="quarter" idx="21"/>
          </p:nvPr>
        </p:nvSpPr>
        <p:spPr>
          <a:xfrm>
            <a:off x="287338" y="3933825"/>
            <a:ext cx="2700000" cy="2376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1" name="Рисунок 6"/>
          <p:cNvSpPr>
            <a:spLocks noGrp="1"/>
          </p:cNvSpPr>
          <p:nvPr>
            <p:ph type="pic" sz="quarter" idx="24" hasCustomPrompt="1"/>
          </p:nvPr>
        </p:nvSpPr>
        <p:spPr>
          <a:xfrm>
            <a:off x="6156325" y="3933825"/>
            <a:ext cx="2700000" cy="2376000"/>
          </a:xfr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 lang="ru-RU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ru-RU" dirty="0"/>
              <a:t>Вставьте рисунок</a:t>
            </a:r>
          </a:p>
          <a:p>
            <a:pPr lvl="0"/>
            <a:endParaRPr lang="en-US" dirty="0"/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306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ru-RU" dirty="0"/>
              <a:t>Введите заголовок</a:t>
            </a:r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3880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1" y="188914"/>
            <a:ext cx="1162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5199386" y="3573016"/>
            <a:ext cx="3549080" cy="2232248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10"/>
          </p:nvPr>
        </p:nvSpPr>
        <p:spPr>
          <a:xfrm>
            <a:off x="5220075" y="5949280"/>
            <a:ext cx="3528392" cy="64807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80412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6"/>
          <p:cNvSpPr>
            <a:spLocks noGrp="1"/>
          </p:cNvSpPr>
          <p:nvPr>
            <p:ph type="body" sz="quarter" idx="10"/>
          </p:nvPr>
        </p:nvSpPr>
        <p:spPr>
          <a:xfrm>
            <a:off x="323535" y="1124749"/>
            <a:ext cx="8496944" cy="5112545"/>
          </a:xfrm>
          <a:prstGeom prst="rect">
            <a:avLst/>
          </a:prstGeom>
        </p:spPr>
        <p:txBody>
          <a:bodyPr lIns="91436" tIns="45718" rIns="91436" bIns="45718" numCol="2" spcCol="35998"/>
          <a:lstStyle>
            <a:lvl1pPr marL="266688" indent="-266688">
              <a:spcBef>
                <a:spcPts val="0"/>
              </a:spcBef>
              <a:buFont typeface="+mj-lt"/>
              <a:buAutoNum type="arabicPeriod"/>
              <a:defRPr sz="1800">
                <a:solidFill>
                  <a:srgbClr val="0070C0"/>
                </a:solidFill>
                <a:latin typeface="+mn-lt"/>
              </a:defRPr>
            </a:lvl1pPr>
            <a:lvl2pPr marL="266688" indent="-177792">
              <a:spcBef>
                <a:spcPts val="0"/>
              </a:spcBef>
              <a:buFont typeface="Wingdings" pitchFamily="2" charset="2"/>
              <a:buChar char="§"/>
              <a:defRPr sz="1800">
                <a:latin typeface="+mn-lt"/>
                <a:cs typeface="Arial" pitchFamily="34" charset="0"/>
              </a:defRPr>
            </a:lvl2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323537" y="231058"/>
            <a:ext cx="7488831" cy="64807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defRPr sz="2400" cap="all" baseline="0">
                <a:solidFill>
                  <a:srgbClr val="0070C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338523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622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7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172200" y="6172201"/>
            <a:ext cx="2514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CC1E9-46DA-44DD-834D-78A623B0BED0}" type="datetimeFigureOut">
              <a:rPr lang="ru-RU"/>
              <a:pPr>
                <a:defRPr/>
              </a:pPr>
              <a:t>28.05.2020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172201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10000" y="6172201"/>
            <a:ext cx="1828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EB7CC46-CBFB-4312-8E3A-6C80167057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7353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>
          <a:xfrm>
            <a:off x="287524" y="260350"/>
            <a:ext cx="8569657" cy="605514"/>
          </a:xfrm>
        </p:spPr>
        <p:txBody>
          <a:bodyPr>
            <a:noAutofit/>
          </a:bodyPr>
          <a:lstStyle/>
          <a:p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1"/>
          </p:nvPr>
        </p:nvSpPr>
        <p:spPr>
          <a:xfrm>
            <a:off x="287338" y="1268413"/>
            <a:ext cx="8569325" cy="50768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9855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79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9" name="Объект 3"/>
          <p:cNvSpPr>
            <a:spLocks noGrp="1"/>
          </p:cNvSpPr>
          <p:nvPr>
            <p:ph sz="quarter" idx="12"/>
          </p:nvPr>
        </p:nvSpPr>
        <p:spPr>
          <a:xfrm>
            <a:off x="287339" y="1268413"/>
            <a:ext cx="4140200" cy="50768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0" name="Объект 3"/>
          <p:cNvSpPr>
            <a:spLocks noGrp="1"/>
          </p:cNvSpPr>
          <p:nvPr>
            <p:ph sz="quarter" idx="13"/>
          </p:nvPr>
        </p:nvSpPr>
        <p:spPr>
          <a:xfrm>
            <a:off x="4702630" y="1268413"/>
            <a:ext cx="4140200" cy="50768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Введите заголовок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6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объекта (версия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87339" y="260350"/>
            <a:ext cx="8569324" cy="608400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ru-RU" dirty="0"/>
              <a:t>Введите заголовок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0" y="-25400"/>
            <a:ext cx="1930500" cy="51435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Используйте выделение+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Tab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/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смены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стилей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Для возврата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на предыдущий</a:t>
            </a:r>
            <a:b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</a:b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уровень выделите строку и нажмите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Shift+Tab.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C3C3C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4077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Первый уровень</a:t>
            </a:r>
          </a:p>
          <a:p>
            <a:pPr marL="269875" marR="0" lvl="1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4077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Второй уровень</a:t>
            </a:r>
          </a:p>
          <a:p>
            <a:pPr marL="541338" marR="0" lvl="2" indent="-2714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0BA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C3C3C"/>
                </a:solidFill>
                <a:effectLst/>
                <a:uLnTx/>
                <a:uFillTx/>
                <a:latin typeface="+mn-lt"/>
              </a:rPr>
              <a:t>Третий уровень</a:t>
            </a:r>
          </a:p>
        </p:txBody>
      </p:sp>
      <p:sp>
        <p:nvSpPr>
          <p:cNvPr id="12" name="Объект 3"/>
          <p:cNvSpPr>
            <a:spLocks noGrp="1"/>
          </p:cNvSpPr>
          <p:nvPr>
            <p:ph sz="quarter" idx="11"/>
          </p:nvPr>
        </p:nvSpPr>
        <p:spPr>
          <a:xfrm>
            <a:off x="287338" y="1268414"/>
            <a:ext cx="8569325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3" name="Объект 3"/>
          <p:cNvSpPr>
            <a:spLocks noGrp="1"/>
          </p:cNvSpPr>
          <p:nvPr>
            <p:ph sz="quarter" idx="13"/>
          </p:nvPr>
        </p:nvSpPr>
        <p:spPr>
          <a:xfrm>
            <a:off x="287338" y="3911600"/>
            <a:ext cx="8569325" cy="2413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6" name="Прямоугольник 5"/>
          <p:cNvSpPr/>
          <p:nvPr userDrawn="1"/>
        </p:nvSpPr>
        <p:spPr>
          <a:xfrm>
            <a:off x="5580112" y="6476730"/>
            <a:ext cx="3384376" cy="300642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800"/>
              </a:spcBef>
            </a:pPr>
            <a:endParaRPr lang="ru-RU" sz="22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/>
          <a:srcRect t="29170" b="15818"/>
          <a:stretch/>
        </p:blipFill>
        <p:spPr>
          <a:xfrm>
            <a:off x="7725364" y="6345324"/>
            <a:ext cx="1347136" cy="4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57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37" y="260350"/>
            <a:ext cx="8569326" cy="60702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339" y="1268414"/>
            <a:ext cx="8560316" cy="5060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Первый уровень</a:t>
            </a:r>
          </a:p>
          <a:p>
            <a:pPr lvl="2"/>
            <a:r>
              <a:rPr lang="ru-RU" dirty="0"/>
              <a:t>Второй уровень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97656" y="1042103"/>
            <a:ext cx="8559007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566352" y="6522318"/>
            <a:ext cx="0" cy="1440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8633636" y="6469798"/>
            <a:ext cx="510363" cy="173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algn="l"/>
            <a:fld id="{AF528B6D-1001-487C-8FFE-85B114390330}" type="slidenum">
              <a:rPr lang="ru-RU" sz="1600" b="1" smtClean="0">
                <a:solidFill>
                  <a:schemeClr val="tx1"/>
                </a:solidFill>
              </a:rPr>
              <a:pPr algn="l"/>
              <a:t>‹#›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3" name="LogoRus"/>
          <p:cNvSpPr/>
          <p:nvPr/>
        </p:nvSpPr>
        <p:spPr>
          <a:xfrm>
            <a:off x="5436096" y="6463527"/>
            <a:ext cx="3096717" cy="24686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 algn="r"/>
            <a:r>
              <a:rPr lang="ru-RU" sz="1600" noProof="0">
                <a:solidFill>
                  <a:schemeClr val="bg2"/>
                </a:solidFill>
              </a:rPr>
              <a:t>ООО «Газпром нефть шельф»</a:t>
            </a:r>
          </a:p>
        </p:txBody>
      </p:sp>
      <p:sp>
        <p:nvSpPr>
          <p:cNvPr id="4" name="Footer"/>
          <p:cNvSpPr/>
          <p:nvPr/>
        </p:nvSpPr>
        <p:spPr>
          <a:xfrm>
            <a:off x="298896" y="6440488"/>
            <a:ext cx="5137200" cy="25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endParaRPr lang="ru-RU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78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973" r:id="rId17"/>
    <p:sldLayoutId id="2147483974" r:id="rId18"/>
    <p:sldLayoutId id="2147483975" r:id="rId19"/>
    <p:sldLayoutId id="2147483976" r:id="rId20"/>
    <p:sldLayoutId id="2147483977" r:id="rId21"/>
    <p:sldLayoutId id="2147483978" r:id="rId22"/>
    <p:sldLayoutId id="2147483979" r:id="rId23"/>
    <p:sldLayoutId id="2147483980" r:id="rId24"/>
    <p:sldLayoutId id="2147483981" r:id="rId25"/>
    <p:sldLayoutId id="2147483982" r:id="rId26"/>
    <p:sldLayoutId id="2147483983" r:id="rId27"/>
    <p:sldLayoutId id="2147483984" r:id="rId28"/>
    <p:sldLayoutId id="2147483985" r:id="rId29"/>
    <p:sldLayoutId id="2147483986" r:id="rId30"/>
    <p:sldLayoutId id="2147483987" r:id="rId31"/>
    <p:sldLayoutId id="2147483988" r:id="rId32"/>
    <p:sldLayoutId id="2147483989" r:id="rId33"/>
    <p:sldLayoutId id="2147483990" r:id="rId34"/>
    <p:sldLayoutId id="2147483991" r:id="rId35"/>
    <p:sldLayoutId id="2147483992" r:id="rId36"/>
    <p:sldLayoutId id="2147483993" r:id="rId37"/>
    <p:sldLayoutId id="2147483994" r:id="rId38"/>
    <p:sldLayoutId id="2147483996" r:id="rId39"/>
    <p:sldLayoutId id="2147483997" r:id="rId40"/>
    <p:sldLayoutId id="2147483998" r:id="rId41"/>
    <p:sldLayoutId id="2147483999" r:id="rId42"/>
    <p:sldLayoutId id="2147484115" r:id="rId43"/>
    <p:sldLayoutId id="2147484027" r:id="rId44"/>
    <p:sldLayoutId id="2147484028" r:id="rId45"/>
    <p:sldLayoutId id="2147484039" r:id="rId46"/>
    <p:sldLayoutId id="2147484142" r:id="rId47"/>
    <p:sldLayoutId id="2147484143" r:id="rId48"/>
    <p:sldLayoutId id="2147484154" r:id="rId49"/>
    <p:sldLayoutId id="2147484155" r:id="rId50"/>
    <p:sldLayoutId id="2147484156" r:id="rId51"/>
    <p:sldLayoutId id="2147484157" r:id="rId52"/>
    <p:sldLayoutId id="2147484158" r:id="rId5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90000"/>
        <a:buFont typeface="Wingdings" pitchFamily="2" charset="2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marR="0" indent="-265113" algn="l" defTabSz="914400" rtl="0" eaLnBrk="1" fontAlgn="auto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2925" indent="-2667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§"/>
        <a:tabLst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altLang="ru-RU" dirty="0"/>
              <a:t>Оценка воздействия </a:t>
            </a:r>
            <a:br>
              <a:rPr lang="ru-RU" altLang="ru-RU" dirty="0"/>
            </a:br>
            <a:r>
              <a:rPr lang="ru-RU" altLang="ru-RU" dirty="0"/>
              <a:t>на окружающую среду </a:t>
            </a:r>
            <a:br>
              <a:rPr lang="ru-RU" altLang="ru-RU" dirty="0"/>
            </a:br>
            <a:r>
              <a:rPr lang="ru-RU" altLang="ru-RU" dirty="0"/>
              <a:t>при </a:t>
            </a:r>
            <a:r>
              <a:rPr lang="ru-RU" altLang="ru-RU" dirty="0" smtClean="0"/>
              <a:t>строительстве новой </a:t>
            </a:r>
            <a:r>
              <a:rPr lang="ru-RU" altLang="ru-RU" dirty="0"/>
              <a:t/>
            </a:r>
            <a:br>
              <a:rPr lang="ru-RU" altLang="ru-RU" dirty="0"/>
            </a:br>
            <a:r>
              <a:rPr lang="ru-RU" altLang="ru-RU" dirty="0" smtClean="0"/>
              <a:t>установки ДК-3</a:t>
            </a:r>
            <a:endParaRPr lang="ru-RU" alt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/>
              <a:t> 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АО «Воронежсинтезкаучук»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ООО «</a:t>
            </a:r>
            <a:r>
              <a:rPr lang="ru-RU" dirty="0" err="1"/>
              <a:t>Нефтехимпроект</a:t>
            </a:r>
            <a:r>
              <a:rPr lang="ru-RU" dirty="0"/>
              <a:t> Космос-Нефть-Газ»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Май, 2020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610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749"/>
    </mc:Choice>
    <mc:Fallback xmlns="">
      <p:transition advTm="874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Отходы от новой установки ДК-3</a:t>
            </a:r>
            <a:endParaRPr lang="ru-RU" dirty="0"/>
          </a:p>
        </p:txBody>
      </p:sp>
      <p:pic>
        <p:nvPicPr>
          <p:cNvPr id="3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6"/>
          <a:stretch>
            <a:fillRect/>
          </a:stretch>
        </p:blipFill>
        <p:spPr bwMode="auto">
          <a:xfrm>
            <a:off x="261972" y="1471133"/>
            <a:ext cx="2598738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448" y="4019987"/>
            <a:ext cx="21590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62" y="996044"/>
            <a:ext cx="2091109" cy="5364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47764" y="5809203"/>
            <a:ext cx="40529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1F4E79"/>
                </a:solidFill>
                <a:latin typeface="Calibri" panose="020F0502020204030204" pitchFamily="34" charset="0"/>
              </a:rPr>
              <a:t>Оборудование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1F4E79"/>
                </a:solidFill>
                <a:latin typeface="Calibri" panose="020F0502020204030204" pitchFamily="34" charset="0"/>
              </a:rPr>
              <a:t> электрическое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1F4E79"/>
                </a:solidFill>
                <a:latin typeface="Calibri" panose="020F0502020204030204" pitchFamily="34" charset="0"/>
              </a:rPr>
              <a:t>осветительное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24" y="1484832"/>
            <a:ext cx="3327443" cy="2002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1311" y="1012577"/>
            <a:ext cx="2341067" cy="5364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9697" y="4019987"/>
            <a:ext cx="2259470" cy="233435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792939" y="3611506"/>
            <a:ext cx="3083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Упаковка полипропиленовая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5138" y="1145938"/>
            <a:ext cx="2598738" cy="217527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4837" y="4479848"/>
            <a:ext cx="2595873" cy="194439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61764" y="3646766"/>
            <a:ext cx="2878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Керамические </a:t>
            </a:r>
            <a:r>
              <a:rPr lang="ru-RU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изделия</a:t>
            </a:r>
          </a:p>
          <a:p>
            <a:pPr algn="ctr"/>
            <a:r>
              <a:rPr lang="ru-RU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технического </a:t>
            </a:r>
            <a:r>
              <a:rPr lang="ru-RU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назначения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819817" y="3409959"/>
            <a:ext cx="2759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Алюмогель</a:t>
            </a:r>
            <a:r>
              <a:rPr lang="ru-RU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отработанный</a:t>
            </a:r>
            <a:endParaRPr lang="ru-RU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61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366">
        <p14:gallery dir="l"/>
      </p:transition>
    </mc:Choice>
    <mc:Fallback xmlns="">
      <p:transition spd="slow" advTm="153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382714281"/>
              </p:ext>
            </p:extLst>
          </p:nvPr>
        </p:nvGraphicFramePr>
        <p:xfrm>
          <a:off x="197038" y="1954932"/>
          <a:ext cx="6427190" cy="3598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Воздействие отходов производства и потребления</a:t>
            </a: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521902" y="1271143"/>
            <a:ext cx="403263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Arial" pitchFamily="34" charset="0"/>
              </a:rPr>
              <a:t>Доля отходов производства</a:t>
            </a:r>
            <a:br>
              <a:rPr lang="ru-RU" altLang="ru-RU" sz="1800" b="1" dirty="0">
                <a:solidFill>
                  <a:schemeClr val="tx1"/>
                </a:solidFill>
                <a:latin typeface="Arial" pitchFamily="34" charset="0"/>
              </a:rPr>
            </a:br>
            <a:r>
              <a:rPr lang="ru-RU" altLang="ru-RU" sz="1800" b="1" dirty="0">
                <a:solidFill>
                  <a:schemeClr val="tx1"/>
                </a:solidFill>
                <a:latin typeface="Arial" pitchFamily="34" charset="0"/>
              </a:rPr>
              <a:t>и потребления, образующихся</a:t>
            </a:r>
            <a:br>
              <a:rPr lang="ru-RU" altLang="ru-RU" sz="1800" b="1" dirty="0">
                <a:solidFill>
                  <a:schemeClr val="tx1"/>
                </a:solidFill>
                <a:latin typeface="Arial" pitchFamily="34" charset="0"/>
              </a:rPr>
            </a:br>
            <a:r>
              <a:rPr lang="ru-RU" altLang="ru-RU" sz="1800" b="1" dirty="0" smtClean="0">
                <a:solidFill>
                  <a:schemeClr val="tx1"/>
                </a:solidFill>
                <a:latin typeface="Arial" pitchFamily="34" charset="0"/>
              </a:rPr>
              <a:t>в период эксплуатации новой установки ДК-3</a:t>
            </a:r>
            <a:endParaRPr lang="ru-RU" altLang="ru-RU" sz="1800" b="1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04998" y="1271143"/>
            <a:ext cx="4140199" cy="40934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Схема обращения с отходами:</a:t>
            </a:r>
          </a:p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раздельный сбор отходов для вторичного использования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применение закрывающихся контейнеров, исключающих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загрязнение окружающей среды</a:t>
            </a:r>
          </a:p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передача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лицензированным организациям </a:t>
            </a:r>
          </a:p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размещение на полигонах ТБО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аличие разрешительной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документации по обращению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 отходами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907920890"/>
              </p:ext>
            </p:extLst>
          </p:nvPr>
        </p:nvGraphicFramePr>
        <p:xfrm>
          <a:off x="143508" y="2903670"/>
          <a:ext cx="4572954" cy="3405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2170058"/>
              </p:ext>
            </p:extLst>
          </p:nvPr>
        </p:nvGraphicFramePr>
        <p:xfrm>
          <a:off x="149126" y="2379139"/>
          <a:ext cx="4392488" cy="3526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5055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007">
        <p14:gallery dir="l"/>
      </p:transition>
    </mc:Choice>
    <mc:Fallback xmlns="">
      <p:transition spd="slow" advTm="170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Мероприятия по дальнейшему размещению отходов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48961"/>
            <a:ext cx="345868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1448961"/>
            <a:ext cx="5194244" cy="29738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8012" y="4629590"/>
            <a:ext cx="35301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Бытовые отходы; </a:t>
            </a:r>
            <a:r>
              <a:rPr lang="ru-RU" sz="16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смет </a:t>
            </a:r>
            <a:r>
              <a:rPr lang="ru-RU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 территории предприятия; керамические изделия технического назначения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4629590"/>
            <a:ext cx="50767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err="1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Алюмогель</a:t>
            </a:r>
            <a:r>
              <a:rPr lang="ru-RU" sz="1600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отработанный, загрязненный нефтепродуктами (содержание нефтепродуктов менее 15%); лампы светодиодные, утратившие потребительские свойства; упаковка полипропиленовая отработанная незагрязненная.</a:t>
            </a:r>
          </a:p>
        </p:txBody>
      </p:sp>
    </p:spTree>
    <p:extLst>
      <p:ext uri="{BB962C8B-B14F-4D97-AF65-F5344CB8AC3E}">
        <p14:creationId xmlns:p14="http://schemas.microsoft.com/office/powerpoint/2010/main" val="109995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837">
        <p14:gallery dir="l"/>
      </p:transition>
    </mc:Choice>
    <mc:Fallback xmlns="">
      <p:transition spd="slow" advTm="158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37" y="260648"/>
            <a:ext cx="8569326" cy="607021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4077"/>
                </a:solidFill>
              </a:rPr>
              <a:t>Мероприятия по охране окружающей среды </a:t>
            </a:r>
            <a:br>
              <a:rPr lang="ru-RU" dirty="0">
                <a:solidFill>
                  <a:srgbClr val="004077"/>
                </a:solidFill>
              </a:rPr>
            </a:br>
            <a:r>
              <a:rPr lang="ru-RU" dirty="0">
                <a:solidFill>
                  <a:srgbClr val="004077"/>
                </a:solidFill>
              </a:rPr>
              <a:t>при эксплуатации проектируемой установки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7337" y="1052736"/>
            <a:ext cx="4716711" cy="3029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180340" algn="just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14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постоянный </a:t>
            </a:r>
            <a:r>
              <a:rPr lang="ru-RU" sz="1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автоматический контроль воздушной среды на содержание в ней углеводородов;</a:t>
            </a:r>
            <a:endParaRPr lang="ru-RU" sz="1400" dirty="0">
              <a:latin typeface="+mj-lt"/>
              <a:ea typeface="Calibri" panose="020F0502020204030204" pitchFamily="34" charset="0"/>
            </a:endParaRPr>
          </a:p>
          <a:p>
            <a:pPr marL="180340" marR="180340" algn="just"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-  применение </a:t>
            </a:r>
            <a:r>
              <a:rPr lang="ru-RU" sz="1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эффективных внутренних </a:t>
            </a:r>
            <a:r>
              <a:rPr lang="ru-RU" sz="1400" dirty="0" err="1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устройс-тв</a:t>
            </a:r>
            <a:r>
              <a:rPr lang="ru-RU" sz="14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в колоннах абсорбции </a:t>
            </a:r>
            <a:r>
              <a:rPr lang="ru-RU" sz="1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отдувок</a:t>
            </a:r>
            <a:r>
              <a:rPr lang="ru-RU" sz="1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производства СКД-</a:t>
            </a:r>
            <a:r>
              <a:rPr lang="en-US" sz="1400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Ti</a:t>
            </a:r>
            <a:r>
              <a:rPr lang="ru-RU" sz="1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, СКД-НД, ДССК и ТЭП, что позволяет сократить количество выбросов углеводородов от </a:t>
            </a:r>
            <a:r>
              <a:rPr lang="ru-RU" sz="1400" dirty="0">
                <a:latin typeface="+mj-lt"/>
                <a:ea typeface="Calibri" panose="020F0502020204030204" pitchFamily="34" charset="0"/>
              </a:rPr>
              <a:t>Пн-73а/2</a:t>
            </a:r>
            <a:r>
              <a:rPr lang="ru-RU" sz="14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;</a:t>
            </a:r>
            <a:endParaRPr lang="ru-RU" sz="1400" dirty="0">
              <a:latin typeface="+mj-lt"/>
              <a:ea typeface="Calibri" panose="020F0502020204030204" pitchFamily="34" charset="0"/>
            </a:endParaRPr>
          </a:p>
          <a:p>
            <a:pPr marL="180340" marR="18034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- сбор проливов углеводородов с площадки наружной установки производятся в дренажную емкость Е-50, откуда откачивается насосом Н-51 в зависимости от анализа в </a:t>
            </a:r>
            <a:r>
              <a:rPr lang="ru-RU" sz="1400" dirty="0" err="1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автоцестерну</a:t>
            </a:r>
            <a:r>
              <a:rPr lang="ru-RU" sz="1400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или в ХЗК;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86610"/>
            <a:ext cx="3835840" cy="2540703"/>
          </a:xfrm>
          <a:prstGeom prst="rect">
            <a:avLst/>
          </a:prstGeom>
          <a:effectLst/>
          <a:scene3d>
            <a:camera prst="perspectiveLeft" fov="4200000">
              <a:rot lat="0" lon="1200000" rev="0"/>
            </a:camera>
            <a:lightRig rig="threePt" dir="t"/>
          </a:scene3d>
        </p:spPr>
      </p:pic>
      <p:sp>
        <p:nvSpPr>
          <p:cNvPr id="6" name="Прямоугольник 5"/>
          <p:cNvSpPr/>
          <p:nvPr/>
        </p:nvSpPr>
        <p:spPr>
          <a:xfrm>
            <a:off x="4570783" y="3737455"/>
            <a:ext cx="4572000" cy="29533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340" marR="180340" lvl="0" algn="just"/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- сбор продуктов при освобождении оборудования и трубопроводов от остатков продуктов предусмотрен в монжусы М-66, М-115/1,2, М-1, М-415</a:t>
            </a:r>
            <a:r>
              <a:rPr lang="ru-RU" sz="1400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с возвратом продуктов в процессе;</a:t>
            </a:r>
            <a:endParaRPr lang="ru-RU" sz="1400" dirty="0">
              <a:solidFill>
                <a:srgbClr val="3C3C3C"/>
              </a:solidFill>
              <a:ea typeface="Calibri" panose="020F0502020204030204" pitchFamily="34" charset="0"/>
            </a:endParaRPr>
          </a:p>
          <a:p>
            <a:pPr marL="180340" marR="180340" lvl="0" algn="just">
              <a:lnSpc>
                <a:spcPct val="107000"/>
              </a:lnSpc>
            </a:pP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- хранение растворителя производства СКД-</a:t>
            </a:r>
            <a:r>
              <a:rPr lang="en-US" sz="1400" dirty="0" err="1">
                <a:solidFill>
                  <a:srgbClr val="000000"/>
                </a:solidFill>
                <a:ea typeface="Calibri" panose="020F0502020204030204" pitchFamily="34" charset="0"/>
              </a:rPr>
              <a:t>Ti</a:t>
            </a: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, СКД-НД, ДССК и ТЭП, стирола, бутадиена в емкостях осуществляется под «азотной подушкой»;  </a:t>
            </a:r>
          </a:p>
          <a:p>
            <a:pPr marL="180340" marR="180340" lvl="0" algn="just"/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- аварийное освобождение блоков от образующихся в них продуктов производится на участок ДК-5, </a:t>
            </a:r>
            <a:r>
              <a:rPr lang="ru-RU" sz="1400" dirty="0" err="1">
                <a:solidFill>
                  <a:srgbClr val="000000"/>
                </a:solidFill>
                <a:ea typeface="Calibri" panose="020F0502020204030204" pitchFamily="34" charset="0"/>
              </a:rPr>
              <a:t>ПМиР</a:t>
            </a:r>
            <a:r>
              <a:rPr lang="ru-RU" sz="1400" dirty="0">
                <a:solidFill>
                  <a:srgbClr val="000000"/>
                </a:solidFill>
                <a:ea typeface="Calibri" panose="020F0502020204030204" pitchFamily="34" charset="0"/>
              </a:rPr>
              <a:t> отделение 2, Д-1, участок ДК-1;</a:t>
            </a:r>
            <a:endParaRPr lang="ru-RU" sz="1400" dirty="0">
              <a:solidFill>
                <a:srgbClr val="3C3C3C"/>
              </a:solidFill>
              <a:ea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81415"/>
            <a:ext cx="4202268" cy="2608095"/>
          </a:xfrm>
          <a:prstGeom prst="rect">
            <a:avLst/>
          </a:prstGeom>
          <a:scene3d>
            <a:camera prst="perspectiveRight" fov="3300000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20393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000">
        <p14:gallery dir="l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originals/90/c2/bd/90c2bd3350b9804f8e12b5a35b304e58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71" y="1232756"/>
            <a:ext cx="7722858" cy="510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50884" y="344850"/>
            <a:ext cx="70664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3"/>
                </a:solidFill>
              </a:rPr>
              <a:t>СПАСИБО ЗА ВНИМАНИЕ !</a:t>
            </a:r>
            <a:endParaRPr lang="ru-RU" sz="4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114010">
            <a:off x="3351867" y="3565103"/>
            <a:ext cx="2237472" cy="30777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>
              <a:spcBef>
                <a:spcPts val="800"/>
              </a:spcBef>
            </a:pPr>
            <a:r>
              <a:rPr lang="ru-RU" sz="1400" dirty="0" smtClean="0">
                <a:solidFill>
                  <a:srgbClr val="FF0000"/>
                </a:solidFill>
              </a:rPr>
              <a:t>АО </a:t>
            </a:r>
            <a:r>
              <a:rPr lang="en-US" sz="1400" dirty="0" smtClean="0">
                <a:solidFill>
                  <a:srgbClr val="FF0000"/>
                </a:solidFill>
              </a:rPr>
              <a:t>“</a:t>
            </a:r>
            <a:r>
              <a:rPr lang="ru-RU" sz="1400" dirty="0" smtClean="0">
                <a:solidFill>
                  <a:srgbClr val="FF0000"/>
                </a:solidFill>
              </a:rPr>
              <a:t>Воронежсинтезкаучук</a:t>
            </a:r>
            <a:r>
              <a:rPr lang="en-US" sz="1400" dirty="0" smtClean="0">
                <a:solidFill>
                  <a:srgbClr val="FF0000"/>
                </a:solidFill>
              </a:rPr>
              <a:t>”</a:t>
            </a:r>
            <a:endParaRPr lang="ru-RU" sz="14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2726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Tm="16943">
        <p15:prstTrans prst="origami"/>
      </p:transition>
    </mc:Choice>
    <mc:Fallback>
      <p:transition spd="slow" advTm="169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335" y="283701"/>
            <a:ext cx="8569326" cy="607021"/>
          </a:xfrm>
        </p:spPr>
        <p:txBody>
          <a:bodyPr/>
          <a:lstStyle/>
          <a:p>
            <a:pPr algn="ctr"/>
            <a:r>
              <a:rPr lang="ru-RU" dirty="0"/>
              <a:t>Основная продукция </a:t>
            </a:r>
            <a:r>
              <a:rPr lang="ru-RU" dirty="0" smtClean="0"/>
              <a:t>предприятия - </a:t>
            </a:r>
            <a:br>
              <a:rPr lang="ru-RU" dirty="0" smtClean="0"/>
            </a:br>
            <a:r>
              <a:rPr lang="ru-RU" dirty="0" smtClean="0"/>
              <a:t> синтетические каучуки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9" y="2060848"/>
            <a:ext cx="4212469" cy="3012962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572000" y="1664804"/>
            <a:ext cx="4392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dirty="0">
                <a:solidFill>
                  <a:srgbClr val="3C3C3C"/>
                </a:solidFill>
              </a:rPr>
              <a:t>В состав предприятия входят: </a:t>
            </a:r>
            <a:endParaRPr lang="ru-RU" altLang="ru-RU" dirty="0" smtClean="0">
              <a:solidFill>
                <a:srgbClr val="3C3C3C"/>
              </a:solidFill>
            </a:endParaRPr>
          </a:p>
          <a:p>
            <a:pPr lvl="0"/>
            <a:endParaRPr lang="ru-RU" altLang="ru-RU" dirty="0">
              <a:solidFill>
                <a:srgbClr val="3C3C3C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altLang="ru-RU" dirty="0" smtClean="0">
                <a:solidFill>
                  <a:srgbClr val="3C3C3C"/>
                </a:solidFill>
              </a:rPr>
              <a:t>производство </a:t>
            </a:r>
            <a:r>
              <a:rPr lang="ru-RU" altLang="ru-RU" dirty="0">
                <a:solidFill>
                  <a:srgbClr val="3C3C3C"/>
                </a:solidFill>
              </a:rPr>
              <a:t>бутадиен-стирольных каучуков эмульсионной </a:t>
            </a:r>
            <a:r>
              <a:rPr lang="ru-RU" altLang="ru-RU" dirty="0" err="1" smtClean="0">
                <a:solidFill>
                  <a:srgbClr val="3C3C3C"/>
                </a:solidFill>
              </a:rPr>
              <a:t>полимери-зации</a:t>
            </a:r>
            <a:r>
              <a:rPr lang="ru-RU" altLang="ru-RU" dirty="0">
                <a:solidFill>
                  <a:srgbClr val="3C3C3C"/>
                </a:solidFill>
              </a:rPr>
              <a:t>;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altLang="ru-RU" dirty="0" smtClean="0">
                <a:solidFill>
                  <a:srgbClr val="3C3C3C"/>
                </a:solidFill>
              </a:rPr>
              <a:t>производство </a:t>
            </a:r>
            <a:r>
              <a:rPr lang="ru-RU" altLang="ru-RU" dirty="0">
                <a:solidFill>
                  <a:srgbClr val="3C3C3C"/>
                </a:solidFill>
              </a:rPr>
              <a:t>бутадиен-стирольных и полибутадиеновых каучуков </a:t>
            </a:r>
            <a:r>
              <a:rPr lang="ru-RU" altLang="ru-RU" dirty="0" err="1" smtClean="0">
                <a:solidFill>
                  <a:srgbClr val="3C3C3C"/>
                </a:solidFill>
              </a:rPr>
              <a:t>раст-ворной</a:t>
            </a:r>
            <a:r>
              <a:rPr lang="ru-RU" altLang="ru-RU" dirty="0" smtClean="0">
                <a:solidFill>
                  <a:srgbClr val="3C3C3C"/>
                </a:solidFill>
              </a:rPr>
              <a:t> </a:t>
            </a:r>
            <a:r>
              <a:rPr lang="ru-RU" altLang="ru-RU" dirty="0">
                <a:solidFill>
                  <a:srgbClr val="3C3C3C"/>
                </a:solidFill>
              </a:rPr>
              <a:t>полимеризации;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altLang="ru-RU" dirty="0" smtClean="0">
                <a:solidFill>
                  <a:srgbClr val="3C3C3C"/>
                </a:solidFill>
              </a:rPr>
              <a:t>производство </a:t>
            </a:r>
            <a:r>
              <a:rPr lang="ru-RU" altLang="ru-RU" dirty="0">
                <a:solidFill>
                  <a:srgbClr val="3C3C3C"/>
                </a:solidFill>
              </a:rPr>
              <a:t>термоэластопластов.</a:t>
            </a:r>
          </a:p>
          <a:p>
            <a:pPr lvl="0"/>
            <a:endParaRPr lang="ru-RU" altLang="ru-RU" dirty="0" smtClean="0">
              <a:solidFill>
                <a:srgbClr val="3C3C3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5556" y="5301208"/>
            <a:ext cx="7956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15900" algn="just">
              <a:spcAft>
                <a:spcPts val="0"/>
              </a:spcAft>
              <a:tabLst>
                <a:tab pos="6301105" algn="l"/>
              </a:tabLst>
            </a:pPr>
            <a:r>
              <a:rPr lang="ru-RU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Общая проектная мощность по выпуску каучуков – 326 тыс. тонн, ТЭП – </a:t>
            </a:r>
            <a:r>
              <a:rPr lang="ru-RU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85 </a:t>
            </a:r>
            <a:r>
              <a:rPr lang="ru-RU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тыс. тонн. </a:t>
            </a:r>
            <a:endParaRPr lang="ru-RU" dirty="0"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70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0874">
        <p14:gallery dir="l"/>
      </p:transition>
    </mc:Choice>
    <mc:Fallback xmlns="">
      <p:transition spd="slow" advTm="108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Box 24"/>
          <p:cNvSpPr txBox="1">
            <a:spLocks noChangeArrowheads="1"/>
          </p:cNvSpPr>
          <p:nvPr/>
        </p:nvSpPr>
        <p:spPr bwMode="auto">
          <a:xfrm>
            <a:off x="143508" y="1196752"/>
            <a:ext cx="3708412" cy="22003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ru-RU"/>
            </a:defPPr>
            <a:lvl1pPr marL="180975" indent="-180975">
              <a:spcBef>
                <a:spcPts val="1200"/>
              </a:spcBef>
              <a:spcAft>
                <a:spcPct val="0"/>
              </a:spcAft>
              <a:buClr>
                <a:srgbClr val="004077"/>
              </a:buClr>
              <a:buSzTx/>
              <a:buFont typeface="Wingdings" pitchFamily="2" charset="2"/>
              <a:buChar char="§"/>
              <a:defRPr b="0">
                <a:solidFill>
                  <a:srgbClr val="3C3C3C"/>
                </a:solidFill>
              </a:defRPr>
            </a:lvl1pPr>
            <a:lvl2pPr marL="265113" marR="0" indent="-265113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itchFamily="2" charset="2"/>
              <a:buChar char="§"/>
              <a:tabLst/>
              <a:defRPr sz="2400"/>
            </a:lvl2pPr>
            <a:lvl3pPr marL="542925" indent="-266700">
              <a:spcBef>
                <a:spcPts val="600"/>
              </a:spcBef>
              <a:buClr>
                <a:schemeClr val="accent3"/>
              </a:buClr>
              <a:buFont typeface="Wingdings" pitchFamily="2" charset="2"/>
              <a:buChar char="§"/>
              <a:tabLst/>
              <a:defRPr sz="22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algn="just">
              <a:spcBef>
                <a:spcPts val="0"/>
              </a:spcBef>
              <a:buNone/>
            </a:pPr>
            <a:r>
              <a:rPr lang="ru-RU" dirty="0" smtClean="0">
                <a:latin typeface="+mj-lt"/>
                <a:ea typeface="Times New Roman" panose="02020603050405020304" pitchFamily="18" charset="0"/>
              </a:rPr>
              <a:t>Предприятие 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АО «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Воронеж-</a:t>
            </a:r>
            <a:r>
              <a:rPr lang="ru-RU" dirty="0" err="1" smtClean="0">
                <a:latin typeface="+mj-lt"/>
                <a:ea typeface="Times New Roman" panose="02020603050405020304" pitchFamily="18" charset="0"/>
              </a:rPr>
              <a:t>синтезкаучук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» расположено на трех производственных </a:t>
            </a:r>
            <a:r>
              <a:rPr lang="ru-RU" dirty="0" err="1" smtClean="0">
                <a:latin typeface="+mj-lt"/>
                <a:ea typeface="Times New Roman" panose="02020603050405020304" pitchFamily="18" charset="0"/>
              </a:rPr>
              <a:t>пло</a:t>
            </a:r>
            <a:r>
              <a:rPr lang="en-US" dirty="0" smtClean="0">
                <a:latin typeface="+mj-lt"/>
                <a:ea typeface="Times New Roman" panose="02020603050405020304" pitchFamily="18" charset="0"/>
              </a:rPr>
              <a:t>-</a:t>
            </a:r>
            <a:r>
              <a:rPr lang="ru-RU" dirty="0" err="1" smtClean="0">
                <a:latin typeface="+mj-lt"/>
                <a:ea typeface="Times New Roman" panose="02020603050405020304" pitchFamily="18" charset="0"/>
              </a:rPr>
              <a:t>щадках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: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>
                <a:latin typeface="+mj-lt"/>
                <a:ea typeface="Times New Roman" panose="02020603050405020304" pitchFamily="18" charset="0"/>
              </a:rPr>
              <a:t>1. Основное 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производство, ул. Ленинский проспект 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д.2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>
                <a:latin typeface="+mj-lt"/>
                <a:ea typeface="Times New Roman" panose="02020603050405020304" pitchFamily="18" charset="0"/>
              </a:rPr>
              <a:t>2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. Установка первичной 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пере-работки 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бутадиена и производных бензола), пер. Отличников, 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85;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>
                <a:latin typeface="+mj-lt"/>
                <a:ea typeface="Times New Roman" panose="02020603050405020304" pitchFamily="18" charset="0"/>
              </a:rPr>
              <a:t>3. Установка 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очистки </a:t>
            </a:r>
            <a:r>
              <a:rPr lang="ru-RU" dirty="0" err="1" smtClean="0">
                <a:latin typeface="+mj-lt"/>
                <a:ea typeface="Times New Roman" panose="02020603050405020304" pitchFamily="18" charset="0"/>
              </a:rPr>
              <a:t>промыш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-ленных 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сточных вод производства синтетических каучуков, ул. </a:t>
            </a:r>
            <a:r>
              <a:rPr lang="ru-RU" dirty="0" err="1">
                <a:latin typeface="+mj-lt"/>
                <a:ea typeface="Times New Roman" panose="02020603050405020304" pitchFamily="18" charset="0"/>
              </a:rPr>
              <a:t>Балашовская</a:t>
            </a:r>
            <a:r>
              <a:rPr lang="ru-RU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ru-RU" dirty="0" smtClean="0">
                <a:latin typeface="+mj-lt"/>
                <a:ea typeface="Times New Roman" panose="02020603050405020304" pitchFamily="18" charset="0"/>
              </a:rPr>
              <a:t>29.</a:t>
            </a:r>
          </a:p>
          <a:p>
            <a:pPr indent="0" algn="just">
              <a:spcAft>
                <a:spcPts val="0"/>
              </a:spcAft>
              <a:buNone/>
            </a:pPr>
            <a:endParaRPr lang="ru-RU" dirty="0" smtClean="0">
              <a:latin typeface="+mj-lt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 smtClean="0"/>
              <a:t>АО «Воронежсинтезкаучук». </a:t>
            </a:r>
            <a:r>
              <a:rPr lang="ru-RU" dirty="0" smtClean="0"/>
              <a:t>Общие </a:t>
            </a:r>
            <a:r>
              <a:rPr lang="ru-RU" dirty="0"/>
              <a:t>сведения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32" y="1304764"/>
            <a:ext cx="5220505" cy="345638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33500" y="5544235"/>
            <a:ext cx="7270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Проектируемая установка располагается на </a:t>
            </a:r>
            <a:r>
              <a:rPr lang="ru-RU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промплощадки</a:t>
            </a:r>
            <a:r>
              <a:rPr lang="ru-RU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№ 1.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0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6084">
        <p14:gallery dir="l"/>
      </p:transition>
    </mc:Choice>
    <mc:Fallback xmlns="">
      <p:transition spd="slow" advTm="160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Назначение новой наружной установки ДК-3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1A48050-E7F6-4EED-AE63-88C0799C1D8F}"/>
              </a:ext>
            </a:extLst>
          </p:cNvPr>
          <p:cNvSpPr/>
          <p:nvPr/>
        </p:nvSpPr>
        <p:spPr>
          <a:xfrm>
            <a:off x="-13481" y="1124744"/>
            <a:ext cx="483750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215900" algn="just">
              <a:spcAft>
                <a:spcPts val="0"/>
              </a:spcAft>
              <a:tabLst>
                <a:tab pos="6301105" algn="l"/>
              </a:tabLst>
            </a:pPr>
            <a:r>
              <a:rPr lang="ru-RU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Основным технологическим назначением установки ДК-3 является прием и </a:t>
            </a:r>
            <a:r>
              <a:rPr lang="ru-RU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захолаживание</a:t>
            </a:r>
            <a:r>
              <a:rPr lang="ru-RU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мономеров и растворителей, а также прием возвратного растворителя, отделения его от воды и откачки в смежные цеха</a:t>
            </a:r>
            <a:r>
              <a:rPr lang="ru-RU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.</a:t>
            </a:r>
          </a:p>
          <a:p>
            <a:pPr marL="180340" marR="215900" algn="just">
              <a:spcAft>
                <a:spcPts val="0"/>
              </a:spcAft>
              <a:tabLst>
                <a:tab pos="6301105" algn="l"/>
              </a:tabLst>
            </a:pPr>
            <a:endParaRPr lang="ru-RU" dirty="0">
              <a:latin typeface="+mj-lt"/>
              <a:ea typeface="Calibri" panose="020F0502020204030204" pitchFamily="34" charset="0"/>
            </a:endParaRPr>
          </a:p>
          <a:p>
            <a:pPr marL="180340" marR="215900" algn="just">
              <a:spcAft>
                <a:spcPts val="0"/>
              </a:spcAft>
              <a:tabLst>
                <a:tab pos="6301105" algn="l"/>
              </a:tabLst>
            </a:pPr>
            <a:r>
              <a:rPr lang="ru-RU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Установка ДК-3 предназначена для:</a:t>
            </a:r>
            <a:endParaRPr lang="ru-RU" dirty="0">
              <a:latin typeface="+mj-lt"/>
              <a:ea typeface="Calibri" panose="020F0502020204030204" pitchFamily="34" charset="0"/>
            </a:endParaRPr>
          </a:p>
          <a:p>
            <a:pPr marL="180340" marR="215900" algn="just">
              <a:spcAft>
                <a:spcPts val="0"/>
              </a:spcAft>
              <a:tabLst>
                <a:tab pos="6301105" algn="l"/>
              </a:tabLst>
            </a:pPr>
            <a:r>
              <a:rPr lang="ru-RU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- </a:t>
            </a:r>
            <a:r>
              <a:rPr lang="ru-RU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захолаживания</a:t>
            </a:r>
            <a:r>
              <a:rPr lang="ru-RU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мономеров;</a:t>
            </a:r>
            <a:endParaRPr lang="ru-RU" dirty="0">
              <a:latin typeface="+mj-lt"/>
              <a:ea typeface="Calibri" panose="020F0502020204030204" pitchFamily="34" charset="0"/>
            </a:endParaRPr>
          </a:p>
          <a:p>
            <a:pPr marL="180340" marR="215900" algn="just">
              <a:spcAft>
                <a:spcPts val="0"/>
              </a:spcAft>
              <a:tabLst>
                <a:tab pos="6301105" algn="l"/>
              </a:tabLst>
            </a:pPr>
            <a:r>
              <a:rPr lang="ru-RU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- тонкой очистки растворителей;</a:t>
            </a:r>
            <a:endParaRPr lang="ru-RU" dirty="0">
              <a:latin typeface="+mj-lt"/>
              <a:ea typeface="Calibri" panose="020F0502020204030204" pitchFamily="34" charset="0"/>
            </a:endParaRPr>
          </a:p>
          <a:p>
            <a:pPr marL="180340" marR="215900" algn="just">
              <a:spcAft>
                <a:spcPts val="0"/>
              </a:spcAft>
              <a:tabLst>
                <a:tab pos="6301105" algn="l"/>
              </a:tabLst>
            </a:pPr>
            <a:r>
              <a:rPr lang="ru-RU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- отстоя водно-углеводородного </a:t>
            </a:r>
            <a:r>
              <a:rPr lang="ru-RU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кон</a:t>
            </a:r>
            <a:r>
              <a:rPr lang="en-US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-</a:t>
            </a:r>
            <a:r>
              <a:rPr lang="ru-RU" dirty="0" err="1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денсата</a:t>
            </a:r>
            <a:r>
              <a:rPr lang="ru-RU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;</a:t>
            </a:r>
            <a:endParaRPr lang="ru-RU" dirty="0">
              <a:latin typeface="+mj-lt"/>
              <a:ea typeface="Calibri" panose="020F0502020204030204" pitchFamily="34" charset="0"/>
            </a:endParaRPr>
          </a:p>
          <a:p>
            <a:pPr marL="180340" marR="215900" algn="just">
              <a:spcAft>
                <a:spcPts val="0"/>
              </a:spcAft>
              <a:tabLst>
                <a:tab pos="6301105" algn="l"/>
              </a:tabLst>
            </a:pPr>
            <a:r>
              <a:rPr lang="ru-RU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- абсорбции </a:t>
            </a:r>
            <a:r>
              <a:rPr lang="ru-RU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отдувок</a:t>
            </a:r>
            <a:r>
              <a:rPr lang="ru-RU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;</a:t>
            </a:r>
            <a:endParaRPr lang="ru-RU" dirty="0">
              <a:latin typeface="+mj-lt"/>
              <a:ea typeface="Calibri" panose="020F0502020204030204" pitchFamily="34" charset="0"/>
            </a:endParaRPr>
          </a:p>
          <a:p>
            <a:pPr marL="180340" marR="215900" algn="just">
              <a:spcAft>
                <a:spcPts val="0"/>
              </a:spcAft>
              <a:tabLst>
                <a:tab pos="6301105" algn="l"/>
              </a:tabLst>
            </a:pPr>
            <a:r>
              <a:rPr lang="ru-RU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- </a:t>
            </a:r>
            <a:r>
              <a:rPr lang="ru-RU" dirty="0" err="1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отпарки</a:t>
            </a:r>
            <a:r>
              <a:rPr lang="ru-RU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химически загрязненной воды.</a:t>
            </a:r>
            <a:endParaRPr lang="ru-RU" dirty="0"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56" y="1576422"/>
            <a:ext cx="4805444" cy="40535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5276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895">
        <p14:gallery dir="l"/>
      </p:transition>
    </mc:Choice>
    <mc:Fallback xmlns="">
      <p:transition spd="slow" advTm="158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ru-RU" dirty="0"/>
              <a:t>Характеристика возможного воздействия </a:t>
            </a:r>
            <a:br>
              <a:rPr lang="ru-RU" altLang="ru-RU" dirty="0"/>
            </a:br>
            <a:r>
              <a:rPr lang="ru-RU" altLang="ru-RU" dirty="0"/>
              <a:t>на окружающую среду по намечаемой деятельности</a:t>
            </a:r>
          </a:p>
        </p:txBody>
      </p:sp>
      <p:sp>
        <p:nvSpPr>
          <p:cNvPr id="7171" name="Объект 2"/>
          <p:cNvSpPr>
            <a:spLocks noGrp="1"/>
          </p:cNvSpPr>
          <p:nvPr>
            <p:ph sz="quarter" idx="4294967295"/>
          </p:nvPr>
        </p:nvSpPr>
        <p:spPr>
          <a:xfrm>
            <a:off x="287339" y="1484784"/>
            <a:ext cx="4178300" cy="410445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eaLnBrk="1" hangingPunct="1">
              <a:buFont typeface="Georgia" pitchFamily="18" charset="0"/>
              <a:buNone/>
            </a:pPr>
            <a:r>
              <a:rPr lang="ru-RU" altLang="ru-RU" sz="1800" dirty="0">
                <a:cs typeface="Arial" charset="0"/>
              </a:rPr>
              <a:t>Для формирования операционного поля экологической оценки  были выделены основные факторы</a:t>
            </a:r>
            <a:r>
              <a:rPr lang="ru-RU" altLang="ru-RU" sz="1800" dirty="0" smtClean="0">
                <a:cs typeface="Arial" charset="0"/>
              </a:rPr>
              <a:t>:</a:t>
            </a:r>
            <a:endParaRPr lang="en-US" altLang="ru-RU" sz="1800" dirty="0" smtClean="0">
              <a:cs typeface="Arial" charset="0"/>
            </a:endParaRPr>
          </a:p>
          <a:p>
            <a:pPr eaLnBrk="1" hangingPunct="1">
              <a:buFont typeface="Georgia" pitchFamily="18" charset="0"/>
              <a:buNone/>
            </a:pPr>
            <a:endParaRPr lang="ru-RU" altLang="ru-RU" sz="1800" dirty="0">
              <a:cs typeface="Arial" charset="0"/>
            </a:endParaRPr>
          </a:p>
          <a:p>
            <a:pPr marL="180975" lvl="0" indent="-180975">
              <a:spcBef>
                <a:spcPts val="0"/>
              </a:spcBef>
              <a:spcAft>
                <a:spcPct val="0"/>
              </a:spcAft>
              <a:buClr>
                <a:srgbClr val="004077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800" b="0" dirty="0">
                <a:solidFill>
                  <a:srgbClr val="3C3C3C"/>
                </a:solidFill>
              </a:rPr>
              <a:t>объекта антропогенных </a:t>
            </a:r>
            <a:r>
              <a:rPr lang="ru-RU" altLang="ru-RU" sz="1800" b="0" dirty="0" err="1" smtClean="0">
                <a:solidFill>
                  <a:srgbClr val="3C3C3C"/>
                </a:solidFill>
              </a:rPr>
              <a:t>воздейст</a:t>
            </a:r>
            <a:r>
              <a:rPr lang="en-US" altLang="ru-RU" sz="1800" b="0" dirty="0" smtClean="0">
                <a:solidFill>
                  <a:srgbClr val="3C3C3C"/>
                </a:solidFill>
              </a:rPr>
              <a:t>-</a:t>
            </a:r>
          </a:p>
          <a:p>
            <a:pPr lvl="0">
              <a:spcBef>
                <a:spcPts val="0"/>
              </a:spcBef>
              <a:spcAft>
                <a:spcPct val="0"/>
              </a:spcAft>
              <a:buClr>
                <a:srgbClr val="004077"/>
              </a:buClr>
              <a:buSzTx/>
            </a:pPr>
            <a:r>
              <a:rPr lang="en-US" altLang="ru-RU" sz="1800" b="0" dirty="0" smtClean="0">
                <a:solidFill>
                  <a:srgbClr val="3C3C3C"/>
                </a:solidFill>
              </a:rPr>
              <a:t>   </a:t>
            </a:r>
            <a:r>
              <a:rPr lang="ru-RU" altLang="ru-RU" sz="1800" b="0" dirty="0" err="1" smtClean="0">
                <a:solidFill>
                  <a:srgbClr val="3C3C3C"/>
                </a:solidFill>
              </a:rPr>
              <a:t>вий</a:t>
            </a:r>
            <a:r>
              <a:rPr lang="ru-RU" altLang="ru-RU" sz="1800" b="0" dirty="0" smtClean="0">
                <a:solidFill>
                  <a:srgbClr val="3C3C3C"/>
                </a:solidFill>
              </a:rPr>
              <a:t> </a:t>
            </a:r>
            <a:r>
              <a:rPr lang="ru-RU" altLang="ru-RU" sz="1800" b="0" dirty="0">
                <a:solidFill>
                  <a:srgbClr val="3C3C3C"/>
                </a:solidFill>
              </a:rPr>
              <a:t>(источники техногенного </a:t>
            </a:r>
            <a:r>
              <a:rPr lang="ru-RU" altLang="ru-RU" sz="1800" b="0" dirty="0" smtClean="0">
                <a:solidFill>
                  <a:srgbClr val="3C3C3C"/>
                </a:solidFill>
              </a:rPr>
              <a:t>воз</a:t>
            </a:r>
            <a:r>
              <a:rPr lang="en-US" altLang="ru-RU" sz="1800" b="0" dirty="0" smtClean="0">
                <a:solidFill>
                  <a:srgbClr val="3C3C3C"/>
                </a:solidFill>
              </a:rPr>
              <a:t>- </a:t>
            </a:r>
          </a:p>
          <a:p>
            <a:pPr lvl="0">
              <a:spcBef>
                <a:spcPts val="0"/>
              </a:spcBef>
              <a:spcAft>
                <a:spcPct val="0"/>
              </a:spcAft>
              <a:buClr>
                <a:srgbClr val="004077"/>
              </a:buClr>
              <a:buSzTx/>
            </a:pPr>
            <a:r>
              <a:rPr lang="en-US" altLang="ru-RU" sz="1800" b="0" dirty="0" smtClean="0">
                <a:solidFill>
                  <a:srgbClr val="3C3C3C"/>
                </a:solidFill>
              </a:rPr>
              <a:t>   </a:t>
            </a:r>
            <a:r>
              <a:rPr lang="ru-RU" altLang="ru-RU" sz="1800" b="0" dirty="0" smtClean="0">
                <a:solidFill>
                  <a:srgbClr val="3C3C3C"/>
                </a:solidFill>
              </a:rPr>
              <a:t>действия </a:t>
            </a:r>
            <a:r>
              <a:rPr lang="ru-RU" altLang="ru-RU" sz="1800" b="0" dirty="0">
                <a:solidFill>
                  <a:srgbClr val="3C3C3C"/>
                </a:solidFill>
              </a:rPr>
              <a:t>на окружающую среду)</a:t>
            </a:r>
          </a:p>
          <a:p>
            <a:pPr marL="180975" lvl="0" indent="-180975">
              <a:spcAft>
                <a:spcPct val="0"/>
              </a:spcAft>
              <a:buClr>
                <a:srgbClr val="004077"/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1800" b="0" dirty="0">
                <a:solidFill>
                  <a:srgbClr val="3C3C3C"/>
                </a:solidFill>
              </a:rPr>
              <a:t>окружающей среды, воспринимающие воздействие (атмосфера, гидросфера, </a:t>
            </a:r>
            <a:r>
              <a:rPr lang="ru-RU" altLang="ru-RU" sz="1800" b="0" dirty="0" smtClean="0">
                <a:solidFill>
                  <a:srgbClr val="3C3C3C"/>
                </a:solidFill>
              </a:rPr>
              <a:t>лито</a:t>
            </a:r>
            <a:r>
              <a:rPr lang="en-US" altLang="ru-RU" sz="1800" b="0" dirty="0" smtClean="0">
                <a:solidFill>
                  <a:srgbClr val="3C3C3C"/>
                </a:solidFill>
              </a:rPr>
              <a:t>-</a:t>
            </a:r>
            <a:r>
              <a:rPr lang="ru-RU" altLang="ru-RU" sz="1800" b="0" dirty="0" smtClean="0">
                <a:solidFill>
                  <a:srgbClr val="3C3C3C"/>
                </a:solidFill>
              </a:rPr>
              <a:t>сфера и </a:t>
            </a:r>
            <a:r>
              <a:rPr lang="ru-RU" altLang="ru-RU" sz="1800" b="0" dirty="0">
                <a:solidFill>
                  <a:srgbClr val="3C3C3C"/>
                </a:solidFill>
              </a:rPr>
              <a:t>другие компоненты биосферы)</a:t>
            </a:r>
          </a:p>
          <a:p>
            <a:pPr eaLnBrk="1" hangingPunct="1">
              <a:buFont typeface="Georgia" pitchFamily="18" charset="0"/>
              <a:buNone/>
            </a:pPr>
            <a:endParaRPr lang="ru-RU" altLang="ru-RU" sz="1800" dirty="0">
              <a:cs typeface="Arial" charset="0"/>
            </a:endParaRPr>
          </a:p>
          <a:p>
            <a:pPr marL="44450" indent="0" eaLnBrk="1" hangingPunct="1">
              <a:buFont typeface="Georgia" pitchFamily="18" charset="0"/>
              <a:buNone/>
            </a:pPr>
            <a:endParaRPr lang="ru-RU" altLang="ru-RU" sz="1800" dirty="0"/>
          </a:p>
          <a:p>
            <a:pPr marL="44450" indent="0" eaLnBrk="1" hangingPunct="1">
              <a:buFont typeface="Georgia" pitchFamily="18" charset="0"/>
              <a:buNone/>
            </a:pPr>
            <a:endParaRPr lang="ru-RU" alt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165" y="1988840"/>
            <a:ext cx="5055835" cy="334837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9029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635">
        <p14:gallery dir="l"/>
      </p:transition>
    </mc:Choice>
    <mc:Fallback xmlns="">
      <p:transition spd="slow" advTm="136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540" y="296652"/>
            <a:ext cx="8569326" cy="607021"/>
          </a:xfrm>
        </p:spPr>
        <p:txBody>
          <a:bodyPr/>
          <a:lstStyle/>
          <a:p>
            <a:pPr algn="ctr"/>
            <a:r>
              <a:rPr lang="ru-RU" dirty="0" err="1" smtClean="0"/>
              <a:t>Выкопировка</a:t>
            </a:r>
            <a:r>
              <a:rPr lang="ru-RU" dirty="0" smtClean="0"/>
              <a:t> из генплана предприятия с нанесенными источниками выбросов от проектируемой установки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213285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637540" marR="180340" lvl="1" algn="just"/>
            <a:r>
              <a:rPr lang="ru-RU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ист. № </a:t>
            </a:r>
            <a:r>
              <a:rPr lang="ru-RU" dirty="0" smtClean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6927 - </a:t>
            </a:r>
            <a:r>
              <a:rPr lang="ru-RU" dirty="0" err="1" smtClean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неплотности</a:t>
            </a:r>
            <a:r>
              <a:rPr lang="ru-RU" dirty="0" smtClean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емкостей и запорно-регулирующей </a:t>
            </a:r>
            <a:r>
              <a:rPr lang="ru-RU" dirty="0" smtClean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 арматуры </a:t>
            </a:r>
            <a:r>
              <a:rPr lang="ru-RU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наружной установки отделения </a:t>
            </a:r>
            <a:r>
              <a:rPr lang="ru-RU" dirty="0" smtClean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ДК-3,</a:t>
            </a:r>
          </a:p>
          <a:p>
            <a:pPr marL="637540" marR="180340" lvl="1" algn="just"/>
            <a:endParaRPr lang="ru-RU" dirty="0">
              <a:solidFill>
                <a:schemeClr val="accent1"/>
              </a:solidFill>
              <a:latin typeface="+mj-lt"/>
              <a:ea typeface="Calibri" panose="020F0502020204030204" pitchFamily="34" charset="0"/>
            </a:endParaRPr>
          </a:p>
          <a:p>
            <a:pPr marL="637540" marR="180340" lvl="1" algn="just"/>
            <a:r>
              <a:rPr lang="ru-RU" dirty="0" smtClean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ист</a:t>
            </a:r>
            <a:r>
              <a:rPr lang="ru-RU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. № </a:t>
            </a:r>
            <a:r>
              <a:rPr lang="ru-RU" dirty="0" smtClean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1056 - </a:t>
            </a:r>
            <a:r>
              <a:rPr lang="ru-RU" dirty="0" err="1" smtClean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воздушка</a:t>
            </a:r>
            <a:r>
              <a:rPr lang="ru-RU" dirty="0" smtClean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</a:rPr>
              <a:t>абсорбционной колонны 73а/1 </a:t>
            </a:r>
            <a:endParaRPr lang="ru-RU" dirty="0">
              <a:solidFill>
                <a:schemeClr val="accent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48" y="1124744"/>
            <a:ext cx="423814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4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713">
        <p14:gallery dir="l"/>
      </p:transition>
    </mc:Choice>
    <mc:Fallback xmlns="">
      <p:transition spd="slow" advTm="157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Карта-схема рассеивания стирола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7" y="1928720"/>
            <a:ext cx="4072688" cy="42137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358" y="1931560"/>
            <a:ext cx="4674137" cy="43420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95636" y="6142515"/>
            <a:ext cx="1808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buClr>
                <a:srgbClr val="004077"/>
              </a:buClr>
              <a:defRPr/>
            </a:pPr>
            <a:r>
              <a:rPr lang="ru-RU" dirty="0" smtClean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 влияния </a:t>
            </a:r>
            <a:endParaRPr lang="ru-RU" dirty="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12060" y="6134760"/>
            <a:ext cx="2539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200"/>
              </a:spcBef>
              <a:buClr>
                <a:srgbClr val="004077"/>
              </a:buClr>
              <a:defRPr/>
            </a:pPr>
            <a:r>
              <a:rPr lang="ru-RU" dirty="0" smtClean="0">
                <a:solidFill>
                  <a:srgbClr val="3C3C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Концентрации на СЗЗ</a:t>
            </a:r>
            <a:endParaRPr lang="ru-RU" dirty="0">
              <a:solidFill>
                <a:srgbClr val="3C3C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1539" y="1060603"/>
            <a:ext cx="84251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Оценочные расчеты показали, что зона влияния новой </a:t>
            </a:r>
            <a:r>
              <a:rPr lang="ru-RU" dirty="0" err="1">
                <a:solidFill>
                  <a:schemeClr val="accent1"/>
                </a:solidFill>
              </a:rPr>
              <a:t>устновки</a:t>
            </a:r>
            <a:r>
              <a:rPr lang="ru-RU" dirty="0">
                <a:solidFill>
                  <a:schemeClr val="accent1"/>
                </a:solidFill>
              </a:rPr>
              <a:t> ДК-3 с учетом выбросов от действующих источников АО «Воронежсинтезкаучук» определяется выбросами </a:t>
            </a:r>
            <a:r>
              <a:rPr lang="ru-RU" dirty="0" smtClean="0">
                <a:solidFill>
                  <a:schemeClr val="accent1"/>
                </a:solidFill>
              </a:rPr>
              <a:t>стирола. 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794">
        <p14:gallery dir="l"/>
      </p:transition>
    </mc:Choice>
    <mc:Fallback xmlns="">
      <p:transition spd="slow" advTm="157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Водопотребление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1163120"/>
            <a:ext cx="3535321" cy="19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56216" y="1070025"/>
            <a:ext cx="3156244" cy="21743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50" y="3721098"/>
            <a:ext cx="3564396" cy="26732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396552" y="3244334"/>
            <a:ext cx="4716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Хозяйственно-питьевой водопровод</a:t>
            </a:r>
            <a:endParaRPr lang="ru-RU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73259" y="6431876"/>
            <a:ext cx="2921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Оборотное водоснабжение</a:t>
            </a:r>
            <a:endParaRPr lang="ru-RU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84068" y="3244334"/>
            <a:ext cx="38524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dirty="0" smtClean="0">
                <a:solidFill>
                  <a:srgbClr val="5B9BD5">
                    <a:lumMod val="50000"/>
                  </a:srgbClr>
                </a:solidFill>
                <a:latin typeface="Calibri" panose="020F0502020204030204"/>
              </a:rPr>
              <a:t>Производственно-противопожарный водопровод</a:t>
            </a:r>
            <a:endParaRPr lang="ru-RU" dirty="0">
              <a:solidFill>
                <a:srgbClr val="5B9BD5">
                  <a:lumMod val="50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00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002">
        <p14:gallery dir="l"/>
      </p:transition>
    </mc:Choice>
    <mc:Fallback xmlns="">
      <p:transition spd="slow" advTm="120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Водоотведение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67844" y="1379935"/>
            <a:ext cx="25495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+mj-lt"/>
                <a:ea typeface="Calibri" panose="020F0502020204030204" pitchFamily="34" charset="0"/>
              </a:rPr>
              <a:t>производственно-ливневая канализация</a:t>
            </a:r>
            <a:endParaRPr lang="ru-RU" sz="200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646" y="1449068"/>
            <a:ext cx="31005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+mj-lt"/>
                <a:ea typeface="Calibri" panose="020F0502020204030204" pitchFamily="34" charset="0"/>
              </a:rPr>
              <a:t>фекальная канализация</a:t>
            </a:r>
            <a:endParaRPr lang="ru-RU" sz="2000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16116" y="1379936"/>
            <a:ext cx="30603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+mj-lt"/>
                <a:ea typeface="Calibri" panose="020F0502020204030204" pitchFamily="34" charset="0"/>
              </a:rPr>
              <a:t>химически загрязненная канализация</a:t>
            </a:r>
            <a:endParaRPr lang="ru-RU" sz="2000" dirty="0"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7607" y="2977295"/>
            <a:ext cx="4194466" cy="279521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63588" y="6093296"/>
            <a:ext cx="6822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Комплекс очистных сооружений </a:t>
            </a:r>
            <a:r>
              <a:rPr lang="ru-RU" dirty="0"/>
              <a:t>АО «Воронежсинтезкаучук</a:t>
            </a:r>
            <a:r>
              <a:rPr lang="ru-RU" dirty="0" smtClean="0"/>
              <a:t>»</a:t>
            </a:r>
            <a:endParaRPr lang="ru-RU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274840" y="2395598"/>
            <a:ext cx="0" cy="493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5616116" y="2395598"/>
            <a:ext cx="1296144" cy="493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439652" y="1995488"/>
            <a:ext cx="1728192" cy="893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6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584">
        <p14:gallery dir="l"/>
      </p:transition>
    </mc:Choice>
    <mc:Fallback xmlns="">
      <p:transition spd="slow" advTm="155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REATOR" val="powerlexis_panel_for_gpn"/>
  <p:tag name="TYPE" val="speech"/>
  <p:tag name="LANG" val="rus"/>
</p:tagLst>
</file>

<file path=ppt/theme/theme1.xml><?xml version="1.0" encoding="utf-8"?>
<a:theme xmlns:a="http://schemas.openxmlformats.org/drawingml/2006/main" name="gpn_speech">
  <a:themeElements>
    <a:clrScheme name="ГПН">
      <a:dk1>
        <a:srgbClr val="3C3C3C"/>
      </a:dk1>
      <a:lt1>
        <a:srgbClr val="FFFFFF"/>
      </a:lt1>
      <a:dk2>
        <a:srgbClr val="000000"/>
      </a:dk2>
      <a:lt2>
        <a:srgbClr val="706F6F"/>
      </a:lt2>
      <a:accent1>
        <a:srgbClr val="004077"/>
      </a:accent1>
      <a:accent2>
        <a:srgbClr val="2FB4E9"/>
      </a:accent2>
      <a:accent3>
        <a:srgbClr val="0070BA"/>
      </a:accent3>
      <a:accent4>
        <a:srgbClr val="DADADA"/>
      </a:accent4>
      <a:accent5>
        <a:srgbClr val="AEBD15"/>
      </a:accent5>
      <a:accent6>
        <a:srgbClr val="F7A600"/>
      </a:accent6>
      <a:hlink>
        <a:srgbClr val="0070BA"/>
      </a:hlink>
      <a:folHlink>
        <a:srgbClr val="706F6F"/>
      </a:folHlink>
    </a:clrScheme>
    <a:fontScheme name="Газпром нефт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noFill/>
        </a:ln>
      </a:spPr>
      <a:bodyPr rtlCol="0" anchor="ctr"/>
      <a:lstStyle>
        <a:defPPr algn="ctr">
          <a:spcBef>
            <a:spcPts val="800"/>
          </a:spcBef>
          <a:defRPr sz="2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rIns="0" rtlCol="0">
        <a:spAutoFit/>
      </a:bodyPr>
      <a:lstStyle>
        <a:defPPr>
          <a:spcBef>
            <a:spcPts val="800"/>
          </a:spcBef>
          <a:defRPr sz="2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5786</TotalTime>
  <Words>577</Words>
  <Application>Microsoft Office PowerPoint</Application>
  <PresentationFormat>Экран (4:3)</PresentationFormat>
  <Paragraphs>84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gpn_speech</vt:lpstr>
      <vt:lpstr>Оценка воздействия  на окружающую среду  при строительстве новой  установки ДК-3</vt:lpstr>
      <vt:lpstr>Основная продукция предприятия -   синтетические каучуки</vt:lpstr>
      <vt:lpstr>АО «Воронежсинтезкаучук». Общие сведения</vt:lpstr>
      <vt:lpstr>Назначение новой наружной установки ДК-3</vt:lpstr>
      <vt:lpstr>Характеристика возможного воздействия  на окружающую среду по намечаемой деятельности</vt:lpstr>
      <vt:lpstr>Выкопировка из генплана предприятия с нанесенными источниками выбросов от проектируемой установки</vt:lpstr>
      <vt:lpstr>Карта-схема рассеивания стирола</vt:lpstr>
      <vt:lpstr>Водопотребление</vt:lpstr>
      <vt:lpstr>Водоотведение</vt:lpstr>
      <vt:lpstr>Отходы от новой установки ДК-3</vt:lpstr>
      <vt:lpstr>Воздействие отходов производства и потребления</vt:lpstr>
      <vt:lpstr>Мероприятия по дальнейшему размещению отходов</vt:lpstr>
      <vt:lpstr>Мероприятия по охране окружающей среды  при эксплуатации проектируемой установки</vt:lpstr>
      <vt:lpstr>Презентация PowerPoint</vt:lpstr>
    </vt:vector>
  </TitlesOfParts>
  <Company>PowerLexis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Marina</dc:creator>
  <cp:lastModifiedBy>Андреевский Александр Сергеевич</cp:lastModifiedBy>
  <cp:revision>441</cp:revision>
  <dcterms:created xsi:type="dcterms:W3CDTF">2013-07-30T10:25:23Z</dcterms:created>
  <dcterms:modified xsi:type="dcterms:W3CDTF">2020-05-28T08:21:00Z</dcterms:modified>
</cp:coreProperties>
</file>